
<file path=[Content_Types].xml><?xml version="1.0" encoding="utf-8"?>
<Types xmlns="http://schemas.openxmlformats.org/package/2006/content-types">
  <Default Extension="png" ContentType="image/png"/>
  <Default Extension="wmf" ContentType="image/x-wmf"/>
  <Default Extension="emf" ContentType="image/x-emf"/>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 id="2147483672" r:id="rId3"/>
    <p:sldMasterId id="2147483684" r:id="rId4"/>
  </p:sldMasterIdLst>
  <p:notesMasterIdLst>
    <p:notesMasterId r:id="rId47"/>
  </p:notesMasterIdLst>
  <p:sldIdLst>
    <p:sldId id="256" r:id="rId5"/>
    <p:sldId id="257" r:id="rId6"/>
    <p:sldId id="258" r:id="rId7"/>
    <p:sldId id="259" r:id="rId8"/>
    <p:sldId id="260" r:id="rId9"/>
    <p:sldId id="261" r:id="rId10"/>
    <p:sldId id="262" r:id="rId11"/>
    <p:sldId id="263" r:id="rId12"/>
    <p:sldId id="264" r:id="rId13"/>
    <p:sldId id="265" r:id="rId14"/>
    <p:sldId id="266" r:id="rId15"/>
    <p:sldId id="267" r:id="rId16"/>
    <p:sldId id="268" r:id="rId17"/>
    <p:sldId id="269" r:id="rId18"/>
    <p:sldId id="270" r:id="rId19"/>
    <p:sldId id="271" r:id="rId20"/>
    <p:sldId id="272" r:id="rId21"/>
    <p:sldId id="273" r:id="rId22"/>
    <p:sldId id="274" r:id="rId23"/>
    <p:sldId id="275" r:id="rId24"/>
    <p:sldId id="276" r:id="rId25"/>
    <p:sldId id="277" r:id="rId26"/>
    <p:sldId id="278" r:id="rId27"/>
    <p:sldId id="279" r:id="rId28"/>
    <p:sldId id="280" r:id="rId29"/>
    <p:sldId id="281" r:id="rId30"/>
    <p:sldId id="282" r:id="rId31"/>
    <p:sldId id="283" r:id="rId32"/>
    <p:sldId id="284" r:id="rId33"/>
    <p:sldId id="285" r:id="rId34"/>
    <p:sldId id="286" r:id="rId35"/>
    <p:sldId id="287" r:id="rId36"/>
    <p:sldId id="288" r:id="rId37"/>
    <p:sldId id="289" r:id="rId38"/>
    <p:sldId id="290" r:id="rId39"/>
    <p:sldId id="291" r:id="rId40"/>
    <p:sldId id="292" r:id="rId41"/>
    <p:sldId id="293" r:id="rId42"/>
    <p:sldId id="294" r:id="rId43"/>
    <p:sldId id="298" r:id="rId44"/>
    <p:sldId id="296" r:id="rId45"/>
    <p:sldId id="297" r:id="rId4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4" d="100"/>
          <a:sy n="64" d="100"/>
        </p:scale>
        <p:origin x="-1470" y="-9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3" Type="http://schemas.openxmlformats.org/officeDocument/2006/relationships/slideMaster" Target="slideMasters/slideMaster3.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slide" Target="slides/slide38.xml"/><Relationship Id="rId47" Type="http://schemas.openxmlformats.org/officeDocument/2006/relationships/notesMaster" Target="notesMasters/notesMaster1.xml"/><Relationship Id="rId50" Type="http://schemas.openxmlformats.org/officeDocument/2006/relationships/theme" Target="theme/theme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slide" Target="slides/slide42.xml"/><Relationship Id="rId2" Type="http://schemas.openxmlformats.org/officeDocument/2006/relationships/slideMaster" Target="slideMasters/slideMaster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41" Type="http://schemas.openxmlformats.org/officeDocument/2006/relationships/slide" Target="slides/slide37.xml"/><Relationship Id="rId1" Type="http://schemas.openxmlformats.org/officeDocument/2006/relationships/slideMaster" Target="slideMasters/slideMaster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slide" Target="slides/slide4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openxmlformats.org/officeDocument/2006/relationships/slide" Target="slides/slide40.xml"/><Relationship Id="rId4" Type="http://schemas.openxmlformats.org/officeDocument/2006/relationships/slideMaster" Target="slideMasters/slideMaster4.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slide" Target="slides/slide39.xml"/><Relationship Id="rId48" Type="http://schemas.openxmlformats.org/officeDocument/2006/relationships/presProps" Target="presProps.xml"/><Relationship Id="rId8" Type="http://schemas.openxmlformats.org/officeDocument/2006/relationships/slide" Target="slides/slide4.xml"/><Relationship Id="rId51"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82D4EED-95CD-477D-83D3-D7D504358560}" type="datetimeFigureOut">
              <a:rPr lang="en-US" smtClean="0"/>
              <a:t>2/7/2016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4ADD4B7-EE6C-4B31-8CB6-8A3763CDC9B0}" type="slidenum">
              <a:rPr lang="en-US" smtClean="0"/>
              <a:t>‹#›</a:t>
            </a:fld>
            <a:endParaRPr lang="en-US"/>
          </a:p>
        </p:txBody>
      </p:sp>
    </p:spTree>
    <p:extLst>
      <p:ext uri="{BB962C8B-B14F-4D97-AF65-F5344CB8AC3E}">
        <p14:creationId xmlns:p14="http://schemas.microsoft.com/office/powerpoint/2010/main" val="422704674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ABBEF4C-58D7-4E51-B7F0-B82B092E3119}" type="slidenum">
              <a:rPr lang="en-US" altLang="en-US" smtClean="0">
                <a:solidFill>
                  <a:prstClr val="black"/>
                </a:solidFill>
              </a:rPr>
              <a:pPr/>
              <a:t>2</a:t>
            </a:fld>
            <a:endParaRPr lang="en-US" altLang="en-US">
              <a:solidFill>
                <a:prstClr val="black"/>
              </a:solidFill>
            </a:endParaRPr>
          </a:p>
        </p:txBody>
      </p:sp>
    </p:spTree>
    <p:extLst>
      <p:ext uri="{BB962C8B-B14F-4D97-AF65-F5344CB8AC3E}">
        <p14:creationId xmlns:p14="http://schemas.microsoft.com/office/powerpoint/2010/main" val="196542325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DF056469-7B6E-491F-8891-498BCF943AC8}" type="slidenum">
              <a:rPr lang="en-US" smtClean="0">
                <a:solidFill>
                  <a:prstClr val="black"/>
                </a:solidFill>
              </a:rPr>
              <a:pPr/>
              <a:t>18</a:t>
            </a:fld>
            <a:endParaRPr lang="en-US" dirty="0">
              <a:solidFill>
                <a:prstClr val="black"/>
              </a:solidFill>
            </a:endParaRPr>
          </a:p>
        </p:txBody>
      </p:sp>
      <p:sp>
        <p:nvSpPr>
          <p:cNvPr id="5" name="Date Placeholder 4"/>
          <p:cNvSpPr>
            <a:spLocks noGrp="1"/>
          </p:cNvSpPr>
          <p:nvPr>
            <p:ph type="dt" idx="11"/>
          </p:nvPr>
        </p:nvSpPr>
        <p:spPr/>
        <p:txBody>
          <a:bodyPr/>
          <a:lstStyle/>
          <a:p>
            <a:r>
              <a:rPr lang="en-US" dirty="0" smtClean="0">
                <a:solidFill>
                  <a:prstClr val="black"/>
                </a:solidFill>
              </a:rPr>
              <a:t>Wallace, Steven J.</a:t>
            </a:r>
            <a:endParaRPr lang="en-US" dirty="0">
              <a:solidFill>
                <a:prstClr val="black"/>
              </a:solidFill>
            </a:endParaRPr>
          </a:p>
        </p:txBody>
      </p:sp>
      <p:sp>
        <p:nvSpPr>
          <p:cNvPr id="6" name="Footer Placeholder 5"/>
          <p:cNvSpPr>
            <a:spLocks noGrp="1"/>
          </p:cNvSpPr>
          <p:nvPr>
            <p:ph type="ftr" sz="quarter" idx="12"/>
          </p:nvPr>
        </p:nvSpPr>
        <p:spPr/>
        <p:txBody>
          <a:bodyPr/>
          <a:lstStyle/>
          <a:p>
            <a:r>
              <a:rPr lang="en-US" dirty="0" smtClean="0">
                <a:solidFill>
                  <a:prstClr val="black"/>
                </a:solidFill>
              </a:rPr>
              <a:t>www.sunnysidechurchofchrist.com</a:t>
            </a:r>
            <a:endParaRPr lang="en-US" dirty="0">
              <a:solidFill>
                <a:prstClr val="black"/>
              </a:solidFill>
            </a:endParaRPr>
          </a:p>
        </p:txBody>
      </p:sp>
      <p:sp>
        <p:nvSpPr>
          <p:cNvPr id="7" name="Header Placeholder 6"/>
          <p:cNvSpPr>
            <a:spLocks noGrp="1"/>
          </p:cNvSpPr>
          <p:nvPr>
            <p:ph type="hdr" sz="quarter" idx="13"/>
          </p:nvPr>
        </p:nvSpPr>
        <p:spPr/>
        <p:txBody>
          <a:bodyPr/>
          <a:lstStyle/>
          <a:p>
            <a:r>
              <a:rPr lang="en-US" dirty="0" smtClean="0">
                <a:solidFill>
                  <a:prstClr val="black"/>
                </a:solidFill>
              </a:rPr>
              <a:t>Biblical Peculiarity</a:t>
            </a:r>
            <a:endParaRPr lang="en-US" dirty="0">
              <a:solidFill>
                <a:prstClr val="black"/>
              </a:solidFill>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DF056469-7B6E-491F-8891-498BCF943AC8}" type="slidenum">
              <a:rPr lang="en-US" smtClean="0">
                <a:solidFill>
                  <a:prstClr val="black"/>
                </a:solidFill>
              </a:rPr>
              <a:pPr/>
              <a:t>19</a:t>
            </a:fld>
            <a:endParaRPr lang="en-US" dirty="0">
              <a:solidFill>
                <a:prstClr val="black"/>
              </a:solidFill>
            </a:endParaRPr>
          </a:p>
        </p:txBody>
      </p:sp>
      <p:sp>
        <p:nvSpPr>
          <p:cNvPr id="5" name="Date Placeholder 4"/>
          <p:cNvSpPr>
            <a:spLocks noGrp="1"/>
          </p:cNvSpPr>
          <p:nvPr>
            <p:ph type="dt" idx="11"/>
          </p:nvPr>
        </p:nvSpPr>
        <p:spPr/>
        <p:txBody>
          <a:bodyPr/>
          <a:lstStyle/>
          <a:p>
            <a:r>
              <a:rPr lang="en-US" dirty="0" smtClean="0">
                <a:solidFill>
                  <a:prstClr val="black"/>
                </a:solidFill>
              </a:rPr>
              <a:t>Wallace, Steven J.</a:t>
            </a:r>
            <a:endParaRPr lang="en-US" dirty="0">
              <a:solidFill>
                <a:prstClr val="black"/>
              </a:solidFill>
            </a:endParaRPr>
          </a:p>
        </p:txBody>
      </p:sp>
      <p:sp>
        <p:nvSpPr>
          <p:cNvPr id="6" name="Footer Placeholder 5"/>
          <p:cNvSpPr>
            <a:spLocks noGrp="1"/>
          </p:cNvSpPr>
          <p:nvPr>
            <p:ph type="ftr" sz="quarter" idx="12"/>
          </p:nvPr>
        </p:nvSpPr>
        <p:spPr/>
        <p:txBody>
          <a:bodyPr/>
          <a:lstStyle/>
          <a:p>
            <a:r>
              <a:rPr lang="en-US" dirty="0" smtClean="0">
                <a:solidFill>
                  <a:prstClr val="black"/>
                </a:solidFill>
              </a:rPr>
              <a:t>www.sunnysidechurchofchrist.com</a:t>
            </a:r>
            <a:endParaRPr lang="en-US" dirty="0">
              <a:solidFill>
                <a:prstClr val="black"/>
              </a:solidFill>
            </a:endParaRPr>
          </a:p>
        </p:txBody>
      </p:sp>
      <p:sp>
        <p:nvSpPr>
          <p:cNvPr id="7" name="Header Placeholder 6"/>
          <p:cNvSpPr>
            <a:spLocks noGrp="1"/>
          </p:cNvSpPr>
          <p:nvPr>
            <p:ph type="hdr" sz="quarter" idx="13"/>
          </p:nvPr>
        </p:nvSpPr>
        <p:spPr/>
        <p:txBody>
          <a:bodyPr/>
          <a:lstStyle/>
          <a:p>
            <a:r>
              <a:rPr lang="en-US" dirty="0" smtClean="0">
                <a:solidFill>
                  <a:prstClr val="black"/>
                </a:solidFill>
              </a:rPr>
              <a:t>Biblical Peculiarity</a:t>
            </a:r>
            <a:endParaRPr lang="en-US" dirty="0">
              <a:solidFill>
                <a:prstClr val="black"/>
              </a:solidFill>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DF056469-7B6E-491F-8891-498BCF943AC8}" type="slidenum">
              <a:rPr lang="en-US" smtClean="0">
                <a:solidFill>
                  <a:prstClr val="black"/>
                </a:solidFill>
              </a:rPr>
              <a:pPr/>
              <a:t>20</a:t>
            </a:fld>
            <a:endParaRPr lang="en-US" dirty="0">
              <a:solidFill>
                <a:prstClr val="black"/>
              </a:solidFill>
            </a:endParaRPr>
          </a:p>
        </p:txBody>
      </p:sp>
      <p:sp>
        <p:nvSpPr>
          <p:cNvPr id="5" name="Date Placeholder 4"/>
          <p:cNvSpPr>
            <a:spLocks noGrp="1"/>
          </p:cNvSpPr>
          <p:nvPr>
            <p:ph type="dt" idx="11"/>
          </p:nvPr>
        </p:nvSpPr>
        <p:spPr/>
        <p:txBody>
          <a:bodyPr/>
          <a:lstStyle/>
          <a:p>
            <a:r>
              <a:rPr lang="en-US" dirty="0" smtClean="0">
                <a:solidFill>
                  <a:prstClr val="black"/>
                </a:solidFill>
              </a:rPr>
              <a:t>Wallace, Steven J.</a:t>
            </a:r>
            <a:endParaRPr lang="en-US" dirty="0">
              <a:solidFill>
                <a:prstClr val="black"/>
              </a:solidFill>
            </a:endParaRPr>
          </a:p>
        </p:txBody>
      </p:sp>
      <p:sp>
        <p:nvSpPr>
          <p:cNvPr id="6" name="Footer Placeholder 5"/>
          <p:cNvSpPr>
            <a:spLocks noGrp="1"/>
          </p:cNvSpPr>
          <p:nvPr>
            <p:ph type="ftr" sz="quarter" idx="12"/>
          </p:nvPr>
        </p:nvSpPr>
        <p:spPr/>
        <p:txBody>
          <a:bodyPr/>
          <a:lstStyle/>
          <a:p>
            <a:r>
              <a:rPr lang="en-US" dirty="0" smtClean="0">
                <a:solidFill>
                  <a:prstClr val="black"/>
                </a:solidFill>
              </a:rPr>
              <a:t>www.sunnysidechurchofchrist.com</a:t>
            </a:r>
            <a:endParaRPr lang="en-US" dirty="0">
              <a:solidFill>
                <a:prstClr val="black"/>
              </a:solidFill>
            </a:endParaRPr>
          </a:p>
        </p:txBody>
      </p:sp>
      <p:sp>
        <p:nvSpPr>
          <p:cNvPr id="7" name="Header Placeholder 6"/>
          <p:cNvSpPr>
            <a:spLocks noGrp="1"/>
          </p:cNvSpPr>
          <p:nvPr>
            <p:ph type="hdr" sz="quarter" idx="13"/>
          </p:nvPr>
        </p:nvSpPr>
        <p:spPr/>
        <p:txBody>
          <a:bodyPr/>
          <a:lstStyle/>
          <a:p>
            <a:r>
              <a:rPr lang="en-US" dirty="0" smtClean="0">
                <a:solidFill>
                  <a:prstClr val="black"/>
                </a:solidFill>
              </a:rPr>
              <a:t>Biblical Peculiarity</a:t>
            </a:r>
            <a:endParaRPr lang="en-US" dirty="0">
              <a:solidFill>
                <a:prstClr val="black"/>
              </a:solidFill>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ABBEF4C-58D7-4E51-B7F0-B82B092E3119}" type="slidenum">
              <a:rPr lang="en-US" altLang="en-US" smtClean="0">
                <a:solidFill>
                  <a:prstClr val="black"/>
                </a:solidFill>
              </a:rPr>
              <a:pPr/>
              <a:t>21</a:t>
            </a:fld>
            <a:endParaRPr lang="en-US" altLang="en-US">
              <a:solidFill>
                <a:prstClr val="black"/>
              </a:solidFill>
            </a:endParaRPr>
          </a:p>
        </p:txBody>
      </p:sp>
    </p:spTree>
    <p:extLst>
      <p:ext uri="{BB962C8B-B14F-4D97-AF65-F5344CB8AC3E}">
        <p14:creationId xmlns:p14="http://schemas.microsoft.com/office/powerpoint/2010/main" val="96063830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8080BA5-032C-4C7A-9AE8-6B9FC21A78FF}" type="slidenum">
              <a:rPr lang="en-US" smtClean="0">
                <a:solidFill>
                  <a:prstClr val="black"/>
                </a:solidFill>
              </a:rPr>
              <a:pPr/>
              <a:t>22</a:t>
            </a:fld>
            <a:endParaRPr lang="en-US">
              <a:solidFill>
                <a:prstClr val="black"/>
              </a:solidFill>
            </a:endParaRPr>
          </a:p>
        </p:txBody>
      </p:sp>
    </p:spTree>
    <p:extLst>
      <p:ext uri="{BB962C8B-B14F-4D97-AF65-F5344CB8AC3E}">
        <p14:creationId xmlns:p14="http://schemas.microsoft.com/office/powerpoint/2010/main" val="406439564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8080BA5-032C-4C7A-9AE8-6B9FC21A78FF}" type="slidenum">
              <a:rPr lang="en-US" smtClean="0">
                <a:solidFill>
                  <a:prstClr val="black"/>
                </a:solidFill>
              </a:rPr>
              <a:pPr/>
              <a:t>23</a:t>
            </a:fld>
            <a:endParaRPr lang="en-US">
              <a:solidFill>
                <a:prstClr val="black"/>
              </a:solidFill>
            </a:endParaRPr>
          </a:p>
        </p:txBody>
      </p:sp>
    </p:spTree>
    <p:extLst>
      <p:ext uri="{BB962C8B-B14F-4D97-AF65-F5344CB8AC3E}">
        <p14:creationId xmlns:p14="http://schemas.microsoft.com/office/powerpoint/2010/main" val="175863574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8080BA5-032C-4C7A-9AE8-6B9FC21A78FF}" type="slidenum">
              <a:rPr lang="en-US" smtClean="0">
                <a:solidFill>
                  <a:prstClr val="black"/>
                </a:solidFill>
              </a:rPr>
              <a:pPr/>
              <a:t>24</a:t>
            </a:fld>
            <a:endParaRPr lang="en-US">
              <a:solidFill>
                <a:prstClr val="black"/>
              </a:solidFill>
            </a:endParaRPr>
          </a:p>
        </p:txBody>
      </p:sp>
    </p:spTree>
    <p:extLst>
      <p:ext uri="{BB962C8B-B14F-4D97-AF65-F5344CB8AC3E}">
        <p14:creationId xmlns:p14="http://schemas.microsoft.com/office/powerpoint/2010/main" val="192235095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ABBEF4C-58D7-4E51-B7F0-B82B092E3119}" type="slidenum">
              <a:rPr lang="en-US" altLang="en-US" smtClean="0">
                <a:solidFill>
                  <a:prstClr val="black"/>
                </a:solidFill>
              </a:rPr>
              <a:pPr/>
              <a:t>25</a:t>
            </a:fld>
            <a:endParaRPr lang="en-US" altLang="en-US">
              <a:solidFill>
                <a:prstClr val="black"/>
              </a:solidFill>
            </a:endParaRPr>
          </a:p>
        </p:txBody>
      </p:sp>
    </p:spTree>
    <p:extLst>
      <p:ext uri="{BB962C8B-B14F-4D97-AF65-F5344CB8AC3E}">
        <p14:creationId xmlns:p14="http://schemas.microsoft.com/office/powerpoint/2010/main" val="312376949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ABBEF4C-58D7-4E51-B7F0-B82B092E3119}" type="slidenum">
              <a:rPr lang="en-US" altLang="en-US" smtClean="0">
                <a:solidFill>
                  <a:prstClr val="black"/>
                </a:solidFill>
              </a:rPr>
              <a:pPr/>
              <a:t>26</a:t>
            </a:fld>
            <a:endParaRPr lang="en-US" altLang="en-US">
              <a:solidFill>
                <a:prstClr val="black"/>
              </a:solidFill>
            </a:endParaRPr>
          </a:p>
        </p:txBody>
      </p:sp>
    </p:spTree>
    <p:extLst>
      <p:ext uri="{BB962C8B-B14F-4D97-AF65-F5344CB8AC3E}">
        <p14:creationId xmlns:p14="http://schemas.microsoft.com/office/powerpoint/2010/main" val="4228093060"/>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ABBEF4C-58D7-4E51-B7F0-B82B092E3119}" type="slidenum">
              <a:rPr lang="en-US" altLang="en-US" smtClean="0">
                <a:solidFill>
                  <a:prstClr val="black"/>
                </a:solidFill>
              </a:rPr>
              <a:pPr/>
              <a:t>27</a:t>
            </a:fld>
            <a:endParaRPr lang="en-US" altLang="en-US">
              <a:solidFill>
                <a:prstClr val="black"/>
              </a:solidFill>
            </a:endParaRPr>
          </a:p>
        </p:txBody>
      </p:sp>
    </p:spTree>
    <p:extLst>
      <p:ext uri="{BB962C8B-B14F-4D97-AF65-F5344CB8AC3E}">
        <p14:creationId xmlns:p14="http://schemas.microsoft.com/office/powerpoint/2010/main" val="317844310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ABBEF4C-58D7-4E51-B7F0-B82B092E3119}" type="slidenum">
              <a:rPr lang="en-US" altLang="en-US" smtClean="0">
                <a:solidFill>
                  <a:prstClr val="black"/>
                </a:solidFill>
              </a:rPr>
              <a:pPr/>
              <a:t>3</a:t>
            </a:fld>
            <a:endParaRPr lang="en-US" altLang="en-US">
              <a:solidFill>
                <a:prstClr val="black"/>
              </a:solidFill>
            </a:endParaRPr>
          </a:p>
        </p:txBody>
      </p:sp>
    </p:spTree>
    <p:extLst>
      <p:ext uri="{BB962C8B-B14F-4D97-AF65-F5344CB8AC3E}">
        <p14:creationId xmlns:p14="http://schemas.microsoft.com/office/powerpoint/2010/main" val="3602065384"/>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ABBEF4C-58D7-4E51-B7F0-B82B092E3119}" type="slidenum">
              <a:rPr lang="en-US" altLang="en-US" smtClean="0">
                <a:solidFill>
                  <a:prstClr val="black"/>
                </a:solidFill>
              </a:rPr>
              <a:pPr/>
              <a:t>32</a:t>
            </a:fld>
            <a:endParaRPr lang="en-US" altLang="en-US">
              <a:solidFill>
                <a:prstClr val="black"/>
              </a:solidFill>
            </a:endParaRPr>
          </a:p>
        </p:txBody>
      </p:sp>
    </p:spTree>
    <p:extLst>
      <p:ext uri="{BB962C8B-B14F-4D97-AF65-F5344CB8AC3E}">
        <p14:creationId xmlns:p14="http://schemas.microsoft.com/office/powerpoint/2010/main" val="745072262"/>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ABBEF4C-58D7-4E51-B7F0-B82B092E3119}" type="slidenum">
              <a:rPr lang="en-US" altLang="en-US" smtClean="0">
                <a:solidFill>
                  <a:prstClr val="black"/>
                </a:solidFill>
              </a:rPr>
              <a:pPr/>
              <a:t>39</a:t>
            </a:fld>
            <a:endParaRPr lang="en-US" altLang="en-US">
              <a:solidFill>
                <a:prstClr val="black"/>
              </a:solidFill>
            </a:endParaRPr>
          </a:p>
        </p:txBody>
      </p:sp>
    </p:spTree>
    <p:extLst>
      <p:ext uri="{BB962C8B-B14F-4D97-AF65-F5344CB8AC3E}">
        <p14:creationId xmlns:p14="http://schemas.microsoft.com/office/powerpoint/2010/main" val="3124352026"/>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ABBEF4C-58D7-4E51-B7F0-B82B092E3119}" type="slidenum">
              <a:rPr lang="en-US" altLang="en-US" smtClean="0">
                <a:solidFill>
                  <a:prstClr val="black"/>
                </a:solidFill>
              </a:rPr>
              <a:pPr/>
              <a:t>40</a:t>
            </a:fld>
            <a:endParaRPr lang="en-US" altLang="en-US">
              <a:solidFill>
                <a:prstClr val="black"/>
              </a:solidFill>
            </a:endParaRPr>
          </a:p>
        </p:txBody>
      </p:sp>
    </p:spTree>
    <p:extLst>
      <p:ext uri="{BB962C8B-B14F-4D97-AF65-F5344CB8AC3E}">
        <p14:creationId xmlns:p14="http://schemas.microsoft.com/office/powerpoint/2010/main" val="3124352026"/>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ABBEF4C-58D7-4E51-B7F0-B82B092E3119}" type="slidenum">
              <a:rPr lang="en-US" altLang="en-US" smtClean="0">
                <a:solidFill>
                  <a:prstClr val="black"/>
                </a:solidFill>
              </a:rPr>
              <a:pPr/>
              <a:t>41</a:t>
            </a:fld>
            <a:endParaRPr lang="en-US" altLang="en-US">
              <a:solidFill>
                <a:prstClr val="black"/>
              </a:solidFill>
            </a:endParaRPr>
          </a:p>
        </p:txBody>
      </p:sp>
    </p:spTree>
    <p:extLst>
      <p:ext uri="{BB962C8B-B14F-4D97-AF65-F5344CB8AC3E}">
        <p14:creationId xmlns:p14="http://schemas.microsoft.com/office/powerpoint/2010/main" val="3124352026"/>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ABBEF4C-58D7-4E51-B7F0-B82B092E3119}" type="slidenum">
              <a:rPr lang="en-US" altLang="en-US" smtClean="0">
                <a:solidFill>
                  <a:prstClr val="black"/>
                </a:solidFill>
              </a:rPr>
              <a:pPr/>
              <a:t>42</a:t>
            </a:fld>
            <a:endParaRPr lang="en-US" altLang="en-US">
              <a:solidFill>
                <a:prstClr val="black"/>
              </a:solidFill>
            </a:endParaRPr>
          </a:p>
        </p:txBody>
      </p:sp>
    </p:spTree>
    <p:extLst>
      <p:ext uri="{BB962C8B-B14F-4D97-AF65-F5344CB8AC3E}">
        <p14:creationId xmlns:p14="http://schemas.microsoft.com/office/powerpoint/2010/main" val="360764086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ABBEF4C-58D7-4E51-B7F0-B82B092E3119}" type="slidenum">
              <a:rPr lang="en-US" altLang="en-US" smtClean="0">
                <a:solidFill>
                  <a:prstClr val="black"/>
                </a:solidFill>
              </a:rPr>
              <a:pPr/>
              <a:t>4</a:t>
            </a:fld>
            <a:endParaRPr lang="en-US" altLang="en-US">
              <a:solidFill>
                <a:prstClr val="black"/>
              </a:solidFill>
            </a:endParaRPr>
          </a:p>
        </p:txBody>
      </p:sp>
    </p:spTree>
    <p:extLst>
      <p:ext uri="{BB962C8B-B14F-4D97-AF65-F5344CB8AC3E}">
        <p14:creationId xmlns:p14="http://schemas.microsoft.com/office/powerpoint/2010/main" val="221188028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ABBEF4C-58D7-4E51-B7F0-B82B092E3119}" type="slidenum">
              <a:rPr lang="en-US" altLang="en-US" smtClean="0">
                <a:solidFill>
                  <a:prstClr val="black"/>
                </a:solidFill>
              </a:rPr>
              <a:pPr/>
              <a:t>5</a:t>
            </a:fld>
            <a:endParaRPr lang="en-US" altLang="en-US">
              <a:solidFill>
                <a:prstClr val="black"/>
              </a:solidFill>
            </a:endParaRPr>
          </a:p>
        </p:txBody>
      </p:sp>
    </p:spTree>
    <p:extLst>
      <p:ext uri="{BB962C8B-B14F-4D97-AF65-F5344CB8AC3E}">
        <p14:creationId xmlns:p14="http://schemas.microsoft.com/office/powerpoint/2010/main" val="158853495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ABBEF4C-58D7-4E51-B7F0-B82B092E3119}" type="slidenum">
              <a:rPr lang="en-US" altLang="en-US" smtClean="0">
                <a:solidFill>
                  <a:prstClr val="black"/>
                </a:solidFill>
              </a:rPr>
              <a:pPr/>
              <a:t>8</a:t>
            </a:fld>
            <a:endParaRPr lang="en-US" altLang="en-US">
              <a:solidFill>
                <a:prstClr val="black"/>
              </a:solidFill>
            </a:endParaRPr>
          </a:p>
        </p:txBody>
      </p:sp>
    </p:spTree>
    <p:extLst>
      <p:ext uri="{BB962C8B-B14F-4D97-AF65-F5344CB8AC3E}">
        <p14:creationId xmlns:p14="http://schemas.microsoft.com/office/powerpoint/2010/main" val="122085787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ABBEF4C-58D7-4E51-B7F0-B82B092E3119}" type="slidenum">
              <a:rPr lang="en-US" altLang="en-US" smtClean="0">
                <a:solidFill>
                  <a:prstClr val="black"/>
                </a:solidFill>
              </a:rPr>
              <a:pPr/>
              <a:t>9</a:t>
            </a:fld>
            <a:endParaRPr lang="en-US" altLang="en-US">
              <a:solidFill>
                <a:prstClr val="black"/>
              </a:solidFill>
            </a:endParaRPr>
          </a:p>
        </p:txBody>
      </p:sp>
    </p:spTree>
    <p:extLst>
      <p:ext uri="{BB962C8B-B14F-4D97-AF65-F5344CB8AC3E}">
        <p14:creationId xmlns:p14="http://schemas.microsoft.com/office/powerpoint/2010/main" val="283785432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ABBEF4C-58D7-4E51-B7F0-B82B092E3119}" type="slidenum">
              <a:rPr lang="en-US" altLang="en-US" smtClean="0">
                <a:solidFill>
                  <a:prstClr val="black"/>
                </a:solidFill>
              </a:rPr>
              <a:pPr/>
              <a:t>13</a:t>
            </a:fld>
            <a:endParaRPr lang="en-US" altLang="en-US">
              <a:solidFill>
                <a:prstClr val="black"/>
              </a:solidFill>
            </a:endParaRPr>
          </a:p>
        </p:txBody>
      </p:sp>
    </p:spTree>
    <p:extLst>
      <p:ext uri="{BB962C8B-B14F-4D97-AF65-F5344CB8AC3E}">
        <p14:creationId xmlns:p14="http://schemas.microsoft.com/office/powerpoint/2010/main" val="174326317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ABBEF4C-58D7-4E51-B7F0-B82B092E3119}" type="slidenum">
              <a:rPr lang="en-US" altLang="en-US" smtClean="0">
                <a:solidFill>
                  <a:prstClr val="black"/>
                </a:solidFill>
              </a:rPr>
              <a:pPr/>
              <a:t>16</a:t>
            </a:fld>
            <a:endParaRPr lang="en-US" altLang="en-US">
              <a:solidFill>
                <a:prstClr val="black"/>
              </a:solidFill>
            </a:endParaRPr>
          </a:p>
        </p:txBody>
      </p:sp>
    </p:spTree>
    <p:extLst>
      <p:ext uri="{BB962C8B-B14F-4D97-AF65-F5344CB8AC3E}">
        <p14:creationId xmlns:p14="http://schemas.microsoft.com/office/powerpoint/2010/main" val="96063830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DF056469-7B6E-491F-8891-498BCF943AC8}" type="slidenum">
              <a:rPr lang="en-US" smtClean="0">
                <a:solidFill>
                  <a:prstClr val="black"/>
                </a:solidFill>
              </a:rPr>
              <a:pPr/>
              <a:t>17</a:t>
            </a:fld>
            <a:endParaRPr lang="en-US" dirty="0">
              <a:solidFill>
                <a:prstClr val="black"/>
              </a:solidFill>
            </a:endParaRPr>
          </a:p>
        </p:txBody>
      </p:sp>
      <p:sp>
        <p:nvSpPr>
          <p:cNvPr id="5" name="Date Placeholder 4"/>
          <p:cNvSpPr>
            <a:spLocks noGrp="1"/>
          </p:cNvSpPr>
          <p:nvPr>
            <p:ph type="dt" idx="11"/>
          </p:nvPr>
        </p:nvSpPr>
        <p:spPr/>
        <p:txBody>
          <a:bodyPr/>
          <a:lstStyle/>
          <a:p>
            <a:r>
              <a:rPr lang="en-US" dirty="0" smtClean="0">
                <a:solidFill>
                  <a:prstClr val="black"/>
                </a:solidFill>
              </a:rPr>
              <a:t>Wallace, Steven J.</a:t>
            </a:r>
            <a:endParaRPr lang="en-US" dirty="0">
              <a:solidFill>
                <a:prstClr val="black"/>
              </a:solidFill>
            </a:endParaRPr>
          </a:p>
        </p:txBody>
      </p:sp>
      <p:sp>
        <p:nvSpPr>
          <p:cNvPr id="6" name="Footer Placeholder 5"/>
          <p:cNvSpPr>
            <a:spLocks noGrp="1"/>
          </p:cNvSpPr>
          <p:nvPr>
            <p:ph type="ftr" sz="quarter" idx="12"/>
          </p:nvPr>
        </p:nvSpPr>
        <p:spPr/>
        <p:txBody>
          <a:bodyPr/>
          <a:lstStyle/>
          <a:p>
            <a:r>
              <a:rPr lang="en-US" dirty="0" smtClean="0">
                <a:solidFill>
                  <a:prstClr val="black"/>
                </a:solidFill>
              </a:rPr>
              <a:t>www.sunnysidechurchofchrist.com</a:t>
            </a:r>
            <a:endParaRPr lang="en-US" dirty="0">
              <a:solidFill>
                <a:prstClr val="black"/>
              </a:solidFill>
            </a:endParaRPr>
          </a:p>
        </p:txBody>
      </p:sp>
      <p:sp>
        <p:nvSpPr>
          <p:cNvPr id="7" name="Header Placeholder 6"/>
          <p:cNvSpPr>
            <a:spLocks noGrp="1"/>
          </p:cNvSpPr>
          <p:nvPr>
            <p:ph type="hdr" sz="quarter" idx="13"/>
          </p:nvPr>
        </p:nvSpPr>
        <p:spPr/>
        <p:txBody>
          <a:bodyPr/>
          <a:lstStyle/>
          <a:p>
            <a:r>
              <a:rPr lang="en-US" dirty="0" smtClean="0">
                <a:solidFill>
                  <a:prstClr val="black"/>
                </a:solidFill>
              </a:rPr>
              <a:t>Biblical Peculiarity</a:t>
            </a:r>
            <a:endParaRPr lang="en-US" dirty="0">
              <a:solidFill>
                <a:prstClr val="black"/>
              </a:solidFill>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313A5D44-3818-446E-A9EF-1CB5CD1B63FE}" type="datetimeFigureOut">
              <a:rPr lang="en-US" smtClean="0"/>
              <a:t>2/7/2016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8E4678-B43C-42A0-8AB3-A3F05F8439F1}" type="slidenum">
              <a:rPr lang="en-US" smtClean="0"/>
              <a:t>‹#›</a:t>
            </a:fld>
            <a:endParaRPr lang="en-US"/>
          </a:p>
        </p:txBody>
      </p:sp>
    </p:spTree>
    <p:extLst>
      <p:ext uri="{BB962C8B-B14F-4D97-AF65-F5344CB8AC3E}">
        <p14:creationId xmlns:p14="http://schemas.microsoft.com/office/powerpoint/2010/main" val="53252139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13A5D44-3818-446E-A9EF-1CB5CD1B63FE}" type="datetimeFigureOut">
              <a:rPr lang="en-US" smtClean="0"/>
              <a:t>2/7/2016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8E4678-B43C-42A0-8AB3-A3F05F8439F1}" type="slidenum">
              <a:rPr lang="en-US" smtClean="0"/>
              <a:t>‹#›</a:t>
            </a:fld>
            <a:endParaRPr lang="en-US"/>
          </a:p>
        </p:txBody>
      </p:sp>
    </p:spTree>
    <p:extLst>
      <p:ext uri="{BB962C8B-B14F-4D97-AF65-F5344CB8AC3E}">
        <p14:creationId xmlns:p14="http://schemas.microsoft.com/office/powerpoint/2010/main" val="41424347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13A5D44-3818-446E-A9EF-1CB5CD1B63FE}" type="datetimeFigureOut">
              <a:rPr lang="en-US" smtClean="0"/>
              <a:t>2/7/2016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8E4678-B43C-42A0-8AB3-A3F05F8439F1}" type="slidenum">
              <a:rPr lang="en-US" smtClean="0"/>
              <a:t>‹#›</a:t>
            </a:fld>
            <a:endParaRPr lang="en-US"/>
          </a:p>
        </p:txBody>
      </p:sp>
    </p:spTree>
    <p:extLst>
      <p:ext uri="{BB962C8B-B14F-4D97-AF65-F5344CB8AC3E}">
        <p14:creationId xmlns:p14="http://schemas.microsoft.com/office/powerpoint/2010/main" val="419225267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showMasterPhAnim="0" type="title" preserve="1">
  <p:cSld name="Title Slide">
    <p:spTree>
      <p:nvGrpSpPr>
        <p:cNvPr id="1" name=""/>
        <p:cNvGrpSpPr/>
        <p:nvPr/>
      </p:nvGrpSpPr>
      <p:grpSpPr>
        <a:xfrm>
          <a:off x="0" y="0"/>
          <a:ext cx="0" cy="0"/>
          <a:chOff x="0" y="0"/>
          <a:chExt cx="0" cy="0"/>
        </a:xfrm>
      </p:grpSpPr>
      <p:grpSp>
        <p:nvGrpSpPr>
          <p:cNvPr id="5122" name="Group 2"/>
          <p:cNvGrpSpPr>
            <a:grpSpLocks/>
          </p:cNvGrpSpPr>
          <p:nvPr/>
        </p:nvGrpSpPr>
        <p:grpSpPr bwMode="auto">
          <a:xfrm>
            <a:off x="0" y="3902075"/>
            <a:ext cx="3400425" cy="2949575"/>
            <a:chOff x="0" y="2458"/>
            <a:chExt cx="2142" cy="1858"/>
          </a:xfrm>
        </p:grpSpPr>
        <p:sp>
          <p:nvSpPr>
            <p:cNvPr id="5123" name="Freeform 3"/>
            <p:cNvSpPr>
              <a:spLocks/>
            </p:cNvSpPr>
            <p:nvPr/>
          </p:nvSpPr>
          <p:spPr bwMode="ltGray">
            <a:xfrm>
              <a:off x="0" y="2508"/>
              <a:ext cx="2142" cy="1804"/>
            </a:xfrm>
            <a:custGeom>
              <a:avLst/>
              <a:gdLst>
                <a:gd name="T0" fmla="*/ 329 w 2135"/>
                <a:gd name="T1" fmla="*/ 66 h 1804"/>
                <a:gd name="T2" fmla="*/ 161 w 2135"/>
                <a:gd name="T3" fmla="*/ 30 h 1804"/>
                <a:gd name="T4" fmla="*/ 0 w 2135"/>
                <a:gd name="T5" fmla="*/ 0 h 1804"/>
                <a:gd name="T6" fmla="*/ 0 w 2135"/>
                <a:gd name="T7" fmla="*/ 12 h 1804"/>
                <a:gd name="T8" fmla="*/ 161 w 2135"/>
                <a:gd name="T9" fmla="*/ 42 h 1804"/>
                <a:gd name="T10" fmla="*/ 323 w 2135"/>
                <a:gd name="T11" fmla="*/ 78 h 1804"/>
                <a:gd name="T12" fmla="*/ 556 w 2135"/>
                <a:gd name="T13" fmla="*/ 150 h 1804"/>
                <a:gd name="T14" fmla="*/ 777 w 2135"/>
                <a:gd name="T15" fmla="*/ 245 h 1804"/>
                <a:gd name="T16" fmla="*/ 993 w 2135"/>
                <a:gd name="T17" fmla="*/ 365 h 1804"/>
                <a:gd name="T18" fmla="*/ 1196 w 2135"/>
                <a:gd name="T19" fmla="*/ 503 h 1804"/>
                <a:gd name="T20" fmla="*/ 1381 w 2135"/>
                <a:gd name="T21" fmla="*/ 653 h 1804"/>
                <a:gd name="T22" fmla="*/ 1555 w 2135"/>
                <a:gd name="T23" fmla="*/ 827 h 1804"/>
                <a:gd name="T24" fmla="*/ 1710 w 2135"/>
                <a:gd name="T25" fmla="*/ 1019 h 1804"/>
                <a:gd name="T26" fmla="*/ 1854 w 2135"/>
                <a:gd name="T27" fmla="*/ 1229 h 1804"/>
                <a:gd name="T28" fmla="*/ 1937 w 2135"/>
                <a:gd name="T29" fmla="*/ 1366 h 1804"/>
                <a:gd name="T30" fmla="*/ 2009 w 2135"/>
                <a:gd name="T31" fmla="*/ 1510 h 1804"/>
                <a:gd name="T32" fmla="*/ 2069 w 2135"/>
                <a:gd name="T33" fmla="*/ 1654 h 1804"/>
                <a:gd name="T34" fmla="*/ 2123 w 2135"/>
                <a:gd name="T35" fmla="*/ 1804 h 1804"/>
                <a:gd name="T36" fmla="*/ 2135 w 2135"/>
                <a:gd name="T37" fmla="*/ 1804 h 1804"/>
                <a:gd name="T38" fmla="*/ 2081 w 2135"/>
                <a:gd name="T39" fmla="*/ 1654 h 1804"/>
                <a:gd name="T40" fmla="*/ 2021 w 2135"/>
                <a:gd name="T41" fmla="*/ 1510 h 1804"/>
                <a:gd name="T42" fmla="*/ 1949 w 2135"/>
                <a:gd name="T43" fmla="*/ 1366 h 1804"/>
                <a:gd name="T44" fmla="*/ 1866 w 2135"/>
                <a:gd name="T45" fmla="*/ 1223 h 1804"/>
                <a:gd name="T46" fmla="*/ 1722 w 2135"/>
                <a:gd name="T47" fmla="*/ 1013 h 1804"/>
                <a:gd name="T48" fmla="*/ 1561 w 2135"/>
                <a:gd name="T49" fmla="*/ 821 h 1804"/>
                <a:gd name="T50" fmla="*/ 1387 w 2135"/>
                <a:gd name="T51" fmla="*/ 647 h 1804"/>
                <a:gd name="T52" fmla="*/ 1202 w 2135"/>
                <a:gd name="T53" fmla="*/ 491 h 1804"/>
                <a:gd name="T54" fmla="*/ 999 w 2135"/>
                <a:gd name="T55" fmla="*/ 353 h 1804"/>
                <a:gd name="T56" fmla="*/ 783 w 2135"/>
                <a:gd name="T57" fmla="*/ 239 h 1804"/>
                <a:gd name="T58" fmla="*/ 562 w 2135"/>
                <a:gd name="T59" fmla="*/ 138 h 1804"/>
                <a:gd name="T60" fmla="*/ 329 w 2135"/>
                <a:gd name="T61" fmla="*/ 66 h 1804"/>
                <a:gd name="T62" fmla="*/ 329 w 2135"/>
                <a:gd name="T63" fmla="*/ 66 h 180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2135" h="1804">
                  <a:moveTo>
                    <a:pt x="329" y="66"/>
                  </a:moveTo>
                  <a:lnTo>
                    <a:pt x="161" y="30"/>
                  </a:lnTo>
                  <a:lnTo>
                    <a:pt x="0" y="0"/>
                  </a:lnTo>
                  <a:lnTo>
                    <a:pt x="0" y="12"/>
                  </a:lnTo>
                  <a:lnTo>
                    <a:pt x="161" y="42"/>
                  </a:lnTo>
                  <a:lnTo>
                    <a:pt x="323" y="78"/>
                  </a:lnTo>
                  <a:lnTo>
                    <a:pt x="556" y="150"/>
                  </a:lnTo>
                  <a:lnTo>
                    <a:pt x="777" y="245"/>
                  </a:lnTo>
                  <a:lnTo>
                    <a:pt x="993" y="365"/>
                  </a:lnTo>
                  <a:lnTo>
                    <a:pt x="1196" y="503"/>
                  </a:lnTo>
                  <a:lnTo>
                    <a:pt x="1381" y="653"/>
                  </a:lnTo>
                  <a:lnTo>
                    <a:pt x="1555" y="827"/>
                  </a:lnTo>
                  <a:lnTo>
                    <a:pt x="1710" y="1019"/>
                  </a:lnTo>
                  <a:lnTo>
                    <a:pt x="1854" y="1229"/>
                  </a:lnTo>
                  <a:lnTo>
                    <a:pt x="1937" y="1366"/>
                  </a:lnTo>
                  <a:lnTo>
                    <a:pt x="2009" y="1510"/>
                  </a:lnTo>
                  <a:lnTo>
                    <a:pt x="2069" y="1654"/>
                  </a:lnTo>
                  <a:lnTo>
                    <a:pt x="2123" y="1804"/>
                  </a:lnTo>
                  <a:lnTo>
                    <a:pt x="2135" y="1804"/>
                  </a:lnTo>
                  <a:lnTo>
                    <a:pt x="2081" y="1654"/>
                  </a:lnTo>
                  <a:lnTo>
                    <a:pt x="2021" y="1510"/>
                  </a:lnTo>
                  <a:lnTo>
                    <a:pt x="1949" y="1366"/>
                  </a:lnTo>
                  <a:lnTo>
                    <a:pt x="1866" y="1223"/>
                  </a:lnTo>
                  <a:lnTo>
                    <a:pt x="1722" y="1013"/>
                  </a:lnTo>
                  <a:lnTo>
                    <a:pt x="1561" y="821"/>
                  </a:lnTo>
                  <a:lnTo>
                    <a:pt x="1387" y="647"/>
                  </a:lnTo>
                  <a:lnTo>
                    <a:pt x="1202" y="491"/>
                  </a:lnTo>
                  <a:lnTo>
                    <a:pt x="999" y="353"/>
                  </a:lnTo>
                  <a:lnTo>
                    <a:pt x="783" y="239"/>
                  </a:lnTo>
                  <a:lnTo>
                    <a:pt x="562" y="138"/>
                  </a:lnTo>
                  <a:lnTo>
                    <a:pt x="329" y="66"/>
                  </a:lnTo>
                  <a:lnTo>
                    <a:pt x="329" y="66"/>
                  </a:lnTo>
                  <a:close/>
                </a:path>
              </a:pathLst>
            </a:custGeom>
            <a:gradFill rotWithShape="0">
              <a:gsLst>
                <a:gs pos="0">
                  <a:schemeClr val="bg1"/>
                </a:gs>
                <a:gs pos="50000">
                  <a:schemeClr val="bg2"/>
                </a:gs>
                <a:gs pos="100000">
                  <a:schemeClr val="bg1"/>
                </a:gs>
              </a:gsLst>
              <a:lin ang="27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0" fontAlgn="base" hangingPunct="0">
                <a:spcBef>
                  <a:spcPct val="0"/>
                </a:spcBef>
                <a:spcAft>
                  <a:spcPct val="0"/>
                </a:spcAft>
              </a:pPr>
              <a:endParaRPr lang="en-US" sz="2000" b="1">
                <a:solidFill>
                  <a:srgbClr val="FFFFFF"/>
                </a:solidFill>
              </a:endParaRPr>
            </a:p>
          </p:txBody>
        </p:sp>
        <p:sp>
          <p:nvSpPr>
            <p:cNvPr id="5124" name="Freeform 4"/>
            <p:cNvSpPr>
              <a:spLocks/>
            </p:cNvSpPr>
            <p:nvPr/>
          </p:nvSpPr>
          <p:spPr bwMode="hidden">
            <a:xfrm>
              <a:off x="0" y="2458"/>
              <a:ext cx="1854" cy="1858"/>
            </a:xfrm>
            <a:custGeom>
              <a:avLst/>
              <a:gdLst>
                <a:gd name="T0" fmla="*/ 1854 w 1854"/>
                <a:gd name="T1" fmla="*/ 1858 h 1858"/>
                <a:gd name="T2" fmla="*/ 0 w 1854"/>
                <a:gd name="T3" fmla="*/ 1858 h 1858"/>
                <a:gd name="T4" fmla="*/ 0 w 1854"/>
                <a:gd name="T5" fmla="*/ 0 h 1858"/>
                <a:gd name="T6" fmla="*/ 1854 w 1854"/>
                <a:gd name="T7" fmla="*/ 1858 h 1858"/>
                <a:gd name="T8" fmla="*/ 1854 w 1854"/>
                <a:gd name="T9" fmla="*/ 1858 h 1858"/>
              </a:gdLst>
              <a:ahLst/>
              <a:cxnLst>
                <a:cxn ang="0">
                  <a:pos x="T0" y="T1"/>
                </a:cxn>
                <a:cxn ang="0">
                  <a:pos x="T2" y="T3"/>
                </a:cxn>
                <a:cxn ang="0">
                  <a:pos x="T4" y="T5"/>
                </a:cxn>
                <a:cxn ang="0">
                  <a:pos x="T6" y="T7"/>
                </a:cxn>
                <a:cxn ang="0">
                  <a:pos x="T8" y="T9"/>
                </a:cxn>
              </a:cxnLst>
              <a:rect l="0" t="0" r="r" b="b"/>
              <a:pathLst>
                <a:path w="1854" h="1858">
                  <a:moveTo>
                    <a:pt x="1854" y="1858"/>
                  </a:moveTo>
                  <a:lnTo>
                    <a:pt x="0" y="1858"/>
                  </a:lnTo>
                  <a:lnTo>
                    <a:pt x="0" y="0"/>
                  </a:lnTo>
                  <a:lnTo>
                    <a:pt x="1854" y="1858"/>
                  </a:lnTo>
                  <a:lnTo>
                    <a:pt x="1854" y="1858"/>
                  </a:lnTo>
                  <a:close/>
                </a:path>
              </a:pathLst>
            </a:custGeom>
            <a:gradFill rotWithShape="0">
              <a:gsLst>
                <a:gs pos="0">
                  <a:schemeClr val="bg2"/>
                </a:gs>
                <a:gs pos="50000">
                  <a:schemeClr val="bg1"/>
                </a:gs>
                <a:gs pos="100000">
                  <a:schemeClr val="bg2"/>
                </a:gs>
              </a:gsLst>
              <a:lin ang="189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0" fontAlgn="base" hangingPunct="0">
                <a:spcBef>
                  <a:spcPct val="0"/>
                </a:spcBef>
                <a:spcAft>
                  <a:spcPct val="0"/>
                </a:spcAft>
              </a:pPr>
              <a:endParaRPr lang="en-US" sz="2000" b="1">
                <a:solidFill>
                  <a:srgbClr val="FFFFFF"/>
                </a:solidFill>
              </a:endParaRPr>
            </a:p>
          </p:txBody>
        </p:sp>
        <p:sp>
          <p:nvSpPr>
            <p:cNvPr id="5125" name="Freeform 5"/>
            <p:cNvSpPr>
              <a:spLocks/>
            </p:cNvSpPr>
            <p:nvPr/>
          </p:nvSpPr>
          <p:spPr bwMode="ltGray">
            <a:xfrm>
              <a:off x="0" y="2735"/>
              <a:ext cx="1745" cy="1577"/>
            </a:xfrm>
            <a:custGeom>
              <a:avLst/>
              <a:gdLst>
                <a:gd name="T0" fmla="*/ 1640 w 1745"/>
                <a:gd name="T1" fmla="*/ 1377 h 1577"/>
                <a:gd name="T2" fmla="*/ 1692 w 1745"/>
                <a:gd name="T3" fmla="*/ 1479 h 1577"/>
                <a:gd name="T4" fmla="*/ 1732 w 1745"/>
                <a:gd name="T5" fmla="*/ 1577 h 1577"/>
                <a:gd name="T6" fmla="*/ 1745 w 1745"/>
                <a:gd name="T7" fmla="*/ 1577 h 1577"/>
                <a:gd name="T8" fmla="*/ 1703 w 1745"/>
                <a:gd name="T9" fmla="*/ 1469 h 1577"/>
                <a:gd name="T10" fmla="*/ 1649 w 1745"/>
                <a:gd name="T11" fmla="*/ 1367 h 1577"/>
                <a:gd name="T12" fmla="*/ 1535 w 1745"/>
                <a:gd name="T13" fmla="*/ 1157 h 1577"/>
                <a:gd name="T14" fmla="*/ 1395 w 1745"/>
                <a:gd name="T15" fmla="*/ 951 h 1577"/>
                <a:gd name="T16" fmla="*/ 1236 w 1745"/>
                <a:gd name="T17" fmla="*/ 756 h 1577"/>
                <a:gd name="T18" fmla="*/ 1061 w 1745"/>
                <a:gd name="T19" fmla="*/ 582 h 1577"/>
                <a:gd name="T20" fmla="*/ 876 w 1745"/>
                <a:gd name="T21" fmla="*/ 426 h 1577"/>
                <a:gd name="T22" fmla="*/ 672 w 1745"/>
                <a:gd name="T23" fmla="*/ 294 h 1577"/>
                <a:gd name="T24" fmla="*/ 455 w 1745"/>
                <a:gd name="T25" fmla="*/ 174 h 1577"/>
                <a:gd name="T26" fmla="*/ 234 w 1745"/>
                <a:gd name="T27" fmla="*/ 78 h 1577"/>
                <a:gd name="T28" fmla="*/ 0 w 1745"/>
                <a:gd name="T29" fmla="*/ 0 h 1577"/>
                <a:gd name="T30" fmla="*/ 0 w 1745"/>
                <a:gd name="T31" fmla="*/ 12 h 1577"/>
                <a:gd name="T32" fmla="*/ 222 w 1745"/>
                <a:gd name="T33" fmla="*/ 89 h 1577"/>
                <a:gd name="T34" fmla="*/ 446 w 1745"/>
                <a:gd name="T35" fmla="*/ 185 h 1577"/>
                <a:gd name="T36" fmla="*/ 662 w 1745"/>
                <a:gd name="T37" fmla="*/ 305 h 1577"/>
                <a:gd name="T38" fmla="*/ 866 w 1745"/>
                <a:gd name="T39" fmla="*/ 437 h 1577"/>
                <a:gd name="T40" fmla="*/ 1052 w 1745"/>
                <a:gd name="T41" fmla="*/ 593 h 1577"/>
                <a:gd name="T42" fmla="*/ 1226 w 1745"/>
                <a:gd name="T43" fmla="*/ 767 h 1577"/>
                <a:gd name="T44" fmla="*/ 1385 w 1745"/>
                <a:gd name="T45" fmla="*/ 960 h 1577"/>
                <a:gd name="T46" fmla="*/ 1526 w 1745"/>
                <a:gd name="T47" fmla="*/ 1167 h 1577"/>
                <a:gd name="T48" fmla="*/ 1640 w 1745"/>
                <a:gd name="T49" fmla="*/ 1377 h 157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1745" h="1577">
                  <a:moveTo>
                    <a:pt x="1640" y="1377"/>
                  </a:moveTo>
                  <a:lnTo>
                    <a:pt x="1692" y="1479"/>
                  </a:lnTo>
                  <a:lnTo>
                    <a:pt x="1732" y="1577"/>
                  </a:lnTo>
                  <a:lnTo>
                    <a:pt x="1745" y="1577"/>
                  </a:lnTo>
                  <a:lnTo>
                    <a:pt x="1703" y="1469"/>
                  </a:lnTo>
                  <a:lnTo>
                    <a:pt x="1649" y="1367"/>
                  </a:lnTo>
                  <a:lnTo>
                    <a:pt x="1535" y="1157"/>
                  </a:lnTo>
                  <a:lnTo>
                    <a:pt x="1395" y="951"/>
                  </a:lnTo>
                  <a:lnTo>
                    <a:pt x="1236" y="756"/>
                  </a:lnTo>
                  <a:lnTo>
                    <a:pt x="1061" y="582"/>
                  </a:lnTo>
                  <a:lnTo>
                    <a:pt x="876" y="426"/>
                  </a:lnTo>
                  <a:lnTo>
                    <a:pt x="672" y="294"/>
                  </a:lnTo>
                  <a:lnTo>
                    <a:pt x="455" y="174"/>
                  </a:lnTo>
                  <a:lnTo>
                    <a:pt x="234" y="78"/>
                  </a:lnTo>
                  <a:lnTo>
                    <a:pt x="0" y="0"/>
                  </a:lnTo>
                  <a:lnTo>
                    <a:pt x="0" y="12"/>
                  </a:lnTo>
                  <a:lnTo>
                    <a:pt x="222" y="89"/>
                  </a:lnTo>
                  <a:lnTo>
                    <a:pt x="446" y="185"/>
                  </a:lnTo>
                  <a:lnTo>
                    <a:pt x="662" y="305"/>
                  </a:lnTo>
                  <a:lnTo>
                    <a:pt x="866" y="437"/>
                  </a:lnTo>
                  <a:lnTo>
                    <a:pt x="1052" y="593"/>
                  </a:lnTo>
                  <a:lnTo>
                    <a:pt x="1226" y="767"/>
                  </a:lnTo>
                  <a:lnTo>
                    <a:pt x="1385" y="960"/>
                  </a:lnTo>
                  <a:lnTo>
                    <a:pt x="1526" y="1167"/>
                  </a:lnTo>
                  <a:lnTo>
                    <a:pt x="1640" y="1377"/>
                  </a:lnTo>
                  <a:close/>
                </a:path>
              </a:pathLst>
            </a:custGeom>
            <a:gradFill rotWithShape="0">
              <a:gsLst>
                <a:gs pos="0">
                  <a:schemeClr val="bg1"/>
                </a:gs>
                <a:gs pos="50000">
                  <a:schemeClr val="bg2"/>
                </a:gs>
                <a:gs pos="100000">
                  <a:schemeClr val="bg1"/>
                </a:gs>
              </a:gsLst>
              <a:lin ang="27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0" fontAlgn="base" hangingPunct="0">
                <a:spcBef>
                  <a:spcPct val="0"/>
                </a:spcBef>
                <a:spcAft>
                  <a:spcPct val="0"/>
                </a:spcAft>
              </a:pPr>
              <a:endParaRPr lang="en-US" sz="2000" b="1">
                <a:solidFill>
                  <a:srgbClr val="FFFFFF"/>
                </a:solidFill>
              </a:endParaRPr>
            </a:p>
          </p:txBody>
        </p:sp>
        <p:sp>
          <p:nvSpPr>
            <p:cNvPr id="5126" name="Freeform 6"/>
            <p:cNvSpPr>
              <a:spLocks/>
            </p:cNvSpPr>
            <p:nvPr/>
          </p:nvSpPr>
          <p:spPr bwMode="ltGray">
            <a:xfrm>
              <a:off x="0" y="2544"/>
              <a:ext cx="1745" cy="1768"/>
            </a:xfrm>
            <a:custGeom>
              <a:avLst/>
              <a:gdLst>
                <a:gd name="T0" fmla="*/ 0 w 1745"/>
                <a:gd name="T1" fmla="*/ 0 h 1768"/>
                <a:gd name="T2" fmla="*/ 0 w 1745"/>
                <a:gd name="T3" fmla="*/ 12 h 1768"/>
                <a:gd name="T4" fmla="*/ 210 w 1745"/>
                <a:gd name="T5" fmla="*/ 88 h 1768"/>
                <a:gd name="T6" fmla="*/ 426 w 1745"/>
                <a:gd name="T7" fmla="*/ 190 h 1768"/>
                <a:gd name="T8" fmla="*/ 630 w 1745"/>
                <a:gd name="T9" fmla="*/ 304 h 1768"/>
                <a:gd name="T10" fmla="*/ 818 w 1745"/>
                <a:gd name="T11" fmla="*/ 442 h 1768"/>
                <a:gd name="T12" fmla="*/ 998 w 1745"/>
                <a:gd name="T13" fmla="*/ 592 h 1768"/>
                <a:gd name="T14" fmla="*/ 1164 w 1745"/>
                <a:gd name="T15" fmla="*/ 766 h 1768"/>
                <a:gd name="T16" fmla="*/ 1310 w 1745"/>
                <a:gd name="T17" fmla="*/ 942 h 1768"/>
                <a:gd name="T18" fmla="*/ 1454 w 1745"/>
                <a:gd name="T19" fmla="*/ 1146 h 1768"/>
                <a:gd name="T20" fmla="*/ 1536 w 1745"/>
                <a:gd name="T21" fmla="*/ 1298 h 1768"/>
                <a:gd name="T22" fmla="*/ 1614 w 1745"/>
                <a:gd name="T23" fmla="*/ 1456 h 1768"/>
                <a:gd name="T24" fmla="*/ 1682 w 1745"/>
                <a:gd name="T25" fmla="*/ 1616 h 1768"/>
                <a:gd name="T26" fmla="*/ 1733 w 1745"/>
                <a:gd name="T27" fmla="*/ 1768 h 1768"/>
                <a:gd name="T28" fmla="*/ 1745 w 1745"/>
                <a:gd name="T29" fmla="*/ 1768 h 1768"/>
                <a:gd name="T30" fmla="*/ 1691 w 1745"/>
                <a:gd name="T31" fmla="*/ 1606 h 1768"/>
                <a:gd name="T32" fmla="*/ 1623 w 1745"/>
                <a:gd name="T33" fmla="*/ 1445 h 1768"/>
                <a:gd name="T34" fmla="*/ 1547 w 1745"/>
                <a:gd name="T35" fmla="*/ 1288 h 1768"/>
                <a:gd name="T36" fmla="*/ 1463 w 1745"/>
                <a:gd name="T37" fmla="*/ 1136 h 1768"/>
                <a:gd name="T38" fmla="*/ 1320 w 1745"/>
                <a:gd name="T39" fmla="*/ 932 h 1768"/>
                <a:gd name="T40" fmla="*/ 1173 w 1745"/>
                <a:gd name="T41" fmla="*/ 755 h 1768"/>
                <a:gd name="T42" fmla="*/ 1008 w 1745"/>
                <a:gd name="T43" fmla="*/ 581 h 1768"/>
                <a:gd name="T44" fmla="*/ 827 w 1745"/>
                <a:gd name="T45" fmla="*/ 431 h 1768"/>
                <a:gd name="T46" fmla="*/ 642 w 1745"/>
                <a:gd name="T47" fmla="*/ 293 h 1768"/>
                <a:gd name="T48" fmla="*/ 437 w 1745"/>
                <a:gd name="T49" fmla="*/ 179 h 1768"/>
                <a:gd name="T50" fmla="*/ 222 w 1745"/>
                <a:gd name="T51" fmla="*/ 78 h 1768"/>
                <a:gd name="T52" fmla="*/ 0 w 1745"/>
                <a:gd name="T53" fmla="*/ 0 h 1768"/>
                <a:gd name="T54" fmla="*/ 0 w 1745"/>
                <a:gd name="T55" fmla="*/ 0 h 17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1745" h="1768">
                  <a:moveTo>
                    <a:pt x="0" y="0"/>
                  </a:moveTo>
                  <a:lnTo>
                    <a:pt x="0" y="12"/>
                  </a:lnTo>
                  <a:lnTo>
                    <a:pt x="210" y="88"/>
                  </a:lnTo>
                  <a:lnTo>
                    <a:pt x="426" y="190"/>
                  </a:lnTo>
                  <a:lnTo>
                    <a:pt x="630" y="304"/>
                  </a:lnTo>
                  <a:lnTo>
                    <a:pt x="818" y="442"/>
                  </a:lnTo>
                  <a:lnTo>
                    <a:pt x="998" y="592"/>
                  </a:lnTo>
                  <a:lnTo>
                    <a:pt x="1164" y="766"/>
                  </a:lnTo>
                  <a:lnTo>
                    <a:pt x="1310" y="942"/>
                  </a:lnTo>
                  <a:lnTo>
                    <a:pt x="1454" y="1146"/>
                  </a:lnTo>
                  <a:lnTo>
                    <a:pt x="1536" y="1298"/>
                  </a:lnTo>
                  <a:lnTo>
                    <a:pt x="1614" y="1456"/>
                  </a:lnTo>
                  <a:lnTo>
                    <a:pt x="1682" y="1616"/>
                  </a:lnTo>
                  <a:lnTo>
                    <a:pt x="1733" y="1768"/>
                  </a:lnTo>
                  <a:lnTo>
                    <a:pt x="1745" y="1768"/>
                  </a:lnTo>
                  <a:lnTo>
                    <a:pt x="1691" y="1606"/>
                  </a:lnTo>
                  <a:lnTo>
                    <a:pt x="1623" y="1445"/>
                  </a:lnTo>
                  <a:lnTo>
                    <a:pt x="1547" y="1288"/>
                  </a:lnTo>
                  <a:lnTo>
                    <a:pt x="1463" y="1136"/>
                  </a:lnTo>
                  <a:lnTo>
                    <a:pt x="1320" y="932"/>
                  </a:lnTo>
                  <a:lnTo>
                    <a:pt x="1173" y="755"/>
                  </a:lnTo>
                  <a:lnTo>
                    <a:pt x="1008" y="581"/>
                  </a:lnTo>
                  <a:lnTo>
                    <a:pt x="827" y="431"/>
                  </a:lnTo>
                  <a:lnTo>
                    <a:pt x="642" y="293"/>
                  </a:lnTo>
                  <a:lnTo>
                    <a:pt x="437" y="179"/>
                  </a:lnTo>
                  <a:lnTo>
                    <a:pt x="222" y="78"/>
                  </a:lnTo>
                  <a:lnTo>
                    <a:pt x="0" y="0"/>
                  </a:lnTo>
                  <a:lnTo>
                    <a:pt x="0" y="0"/>
                  </a:lnTo>
                  <a:close/>
                </a:path>
              </a:pathLst>
            </a:custGeom>
            <a:gradFill rotWithShape="0">
              <a:gsLst>
                <a:gs pos="0">
                  <a:schemeClr val="bg1"/>
                </a:gs>
                <a:gs pos="50000">
                  <a:schemeClr val="bg2"/>
                </a:gs>
                <a:gs pos="100000">
                  <a:schemeClr val="bg1"/>
                </a:gs>
              </a:gsLst>
              <a:lin ang="27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0" fontAlgn="base" hangingPunct="0">
                <a:spcBef>
                  <a:spcPct val="0"/>
                </a:spcBef>
                <a:spcAft>
                  <a:spcPct val="0"/>
                </a:spcAft>
              </a:pPr>
              <a:endParaRPr lang="en-US" sz="2000" b="1">
                <a:solidFill>
                  <a:srgbClr val="FFFFFF"/>
                </a:solidFill>
              </a:endParaRPr>
            </a:p>
          </p:txBody>
        </p:sp>
        <p:sp>
          <p:nvSpPr>
            <p:cNvPr id="5127" name="Oval 7"/>
            <p:cNvSpPr>
              <a:spLocks noChangeArrowheads="1"/>
            </p:cNvSpPr>
            <p:nvPr/>
          </p:nvSpPr>
          <p:spPr bwMode="ltGray">
            <a:xfrm>
              <a:off x="209" y="2784"/>
              <a:ext cx="86" cy="86"/>
            </a:xfrm>
            <a:prstGeom prst="ellipse">
              <a:avLst/>
            </a:prstGeom>
            <a:gradFill rotWithShape="0">
              <a:gsLst>
                <a:gs pos="0">
                  <a:schemeClr val="bg2"/>
                </a:gs>
                <a:gs pos="100000">
                  <a:schemeClr val="bg1"/>
                </a:gs>
              </a:gsLst>
              <a:lin ang="189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0" fontAlgn="base" hangingPunct="0">
                <a:spcBef>
                  <a:spcPct val="0"/>
                </a:spcBef>
                <a:spcAft>
                  <a:spcPct val="0"/>
                </a:spcAft>
              </a:pPr>
              <a:endParaRPr lang="en-US" sz="2000" b="1">
                <a:solidFill>
                  <a:srgbClr val="FFFFFF"/>
                </a:solidFill>
              </a:endParaRPr>
            </a:p>
          </p:txBody>
        </p:sp>
        <p:sp>
          <p:nvSpPr>
            <p:cNvPr id="5128" name="Oval 8"/>
            <p:cNvSpPr>
              <a:spLocks noChangeArrowheads="1"/>
            </p:cNvSpPr>
            <p:nvPr/>
          </p:nvSpPr>
          <p:spPr bwMode="ltGray">
            <a:xfrm>
              <a:off x="1536" y="3884"/>
              <a:ext cx="92" cy="92"/>
            </a:xfrm>
            <a:prstGeom prst="ellipse">
              <a:avLst/>
            </a:prstGeom>
            <a:gradFill rotWithShape="0">
              <a:gsLst>
                <a:gs pos="0">
                  <a:schemeClr val="bg2"/>
                </a:gs>
                <a:gs pos="100000">
                  <a:schemeClr val="bg1"/>
                </a:gs>
              </a:gsLst>
              <a:lin ang="27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0" fontAlgn="base" hangingPunct="0">
                <a:spcBef>
                  <a:spcPct val="0"/>
                </a:spcBef>
                <a:spcAft>
                  <a:spcPct val="0"/>
                </a:spcAft>
              </a:pPr>
              <a:endParaRPr lang="en-US" sz="2000" b="1">
                <a:solidFill>
                  <a:srgbClr val="FFFFFF"/>
                </a:solidFill>
              </a:endParaRPr>
            </a:p>
          </p:txBody>
        </p:sp>
        <p:sp>
          <p:nvSpPr>
            <p:cNvPr id="5129" name="Oval 9"/>
            <p:cNvSpPr>
              <a:spLocks noChangeArrowheads="1"/>
            </p:cNvSpPr>
            <p:nvPr/>
          </p:nvSpPr>
          <p:spPr bwMode="ltGray">
            <a:xfrm>
              <a:off x="791" y="2723"/>
              <a:ext cx="121" cy="121"/>
            </a:xfrm>
            <a:prstGeom prst="ellipse">
              <a:avLst/>
            </a:prstGeom>
            <a:gradFill rotWithShape="0">
              <a:gsLst>
                <a:gs pos="0">
                  <a:schemeClr val="bg2"/>
                </a:gs>
                <a:gs pos="100000">
                  <a:schemeClr val="bg1"/>
                </a:gs>
              </a:gsLst>
              <a:lin ang="189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0" fontAlgn="base" hangingPunct="0">
                <a:spcBef>
                  <a:spcPct val="0"/>
                </a:spcBef>
                <a:spcAft>
                  <a:spcPct val="0"/>
                </a:spcAft>
              </a:pPr>
              <a:endParaRPr lang="en-US" sz="2000" b="1">
                <a:solidFill>
                  <a:srgbClr val="FFFFFF"/>
                </a:solidFill>
              </a:endParaRPr>
            </a:p>
          </p:txBody>
        </p:sp>
      </p:grpSp>
      <p:sp>
        <p:nvSpPr>
          <p:cNvPr id="5130" name="Rectangle 10"/>
          <p:cNvSpPr>
            <a:spLocks noGrp="1" noChangeArrowheads="1"/>
          </p:cNvSpPr>
          <p:nvPr>
            <p:ph type="ctrTitle" sz="quarter"/>
          </p:nvPr>
        </p:nvSpPr>
        <p:spPr>
          <a:xfrm>
            <a:off x="685800" y="1873250"/>
            <a:ext cx="7772400" cy="1555750"/>
          </a:xfrm>
        </p:spPr>
        <p:txBody>
          <a:bodyPr/>
          <a:lstStyle>
            <a:lvl1pPr>
              <a:defRPr sz="4800">
                <a:solidFill>
                  <a:srgbClr val="66CCFF"/>
                </a:solidFill>
                <a:latin typeface="Arial Black" panose="020B0A04020102020204" pitchFamily="34" charset="0"/>
              </a:defRPr>
            </a:lvl1pPr>
          </a:lstStyle>
          <a:p>
            <a:pPr lvl="0"/>
            <a:r>
              <a:rPr lang="en-US" altLang="en-US" noProof="0" smtClean="0"/>
              <a:t>Click to edit Master title style</a:t>
            </a:r>
          </a:p>
        </p:txBody>
      </p:sp>
      <p:sp>
        <p:nvSpPr>
          <p:cNvPr id="5131" name="Rectangle 11"/>
          <p:cNvSpPr>
            <a:spLocks noGrp="1" noChangeArrowheads="1"/>
          </p:cNvSpPr>
          <p:nvPr>
            <p:ph type="subTitle" sz="quarter" idx="1"/>
          </p:nvPr>
        </p:nvSpPr>
        <p:spPr>
          <a:xfrm>
            <a:off x="1371600" y="3886200"/>
            <a:ext cx="6400800" cy="1752600"/>
          </a:xfrm>
        </p:spPr>
        <p:txBody>
          <a:bodyPr/>
          <a:lstStyle>
            <a:lvl1pPr marL="0" indent="0" algn="ctr">
              <a:buFont typeface="Wingdings" pitchFamily="2" charset="2"/>
              <a:buNone/>
              <a:defRPr/>
            </a:lvl1pPr>
          </a:lstStyle>
          <a:p>
            <a:pPr lvl="0"/>
            <a:r>
              <a:rPr lang="en-US" altLang="en-US" noProof="0" smtClean="0"/>
              <a:t>Click to edit Master subtitle style</a:t>
            </a:r>
          </a:p>
        </p:txBody>
      </p:sp>
      <p:sp>
        <p:nvSpPr>
          <p:cNvPr id="5132" name="Rectangle 12"/>
          <p:cNvSpPr>
            <a:spLocks noGrp="1" noChangeArrowheads="1"/>
          </p:cNvSpPr>
          <p:nvPr>
            <p:ph type="dt" sz="quarter" idx="2"/>
          </p:nvPr>
        </p:nvSpPr>
        <p:spPr/>
        <p:txBody>
          <a:bodyPr/>
          <a:lstStyle>
            <a:lvl1pPr>
              <a:defRPr/>
            </a:lvl1pPr>
          </a:lstStyle>
          <a:p>
            <a:endParaRPr lang="en-US" altLang="en-US">
              <a:solidFill>
                <a:srgbClr val="FFFFFF"/>
              </a:solidFill>
            </a:endParaRPr>
          </a:p>
        </p:txBody>
      </p:sp>
      <p:sp>
        <p:nvSpPr>
          <p:cNvPr id="5133" name="Rectangle 13"/>
          <p:cNvSpPr>
            <a:spLocks noGrp="1" noChangeArrowheads="1"/>
          </p:cNvSpPr>
          <p:nvPr>
            <p:ph type="ftr" sz="quarter" idx="3"/>
          </p:nvPr>
        </p:nvSpPr>
        <p:spPr/>
        <p:txBody>
          <a:bodyPr/>
          <a:lstStyle>
            <a:lvl1pPr>
              <a:defRPr/>
            </a:lvl1pPr>
          </a:lstStyle>
          <a:p>
            <a:endParaRPr lang="en-US" altLang="en-US">
              <a:solidFill>
                <a:srgbClr val="FFFFFF"/>
              </a:solidFill>
            </a:endParaRPr>
          </a:p>
        </p:txBody>
      </p:sp>
      <p:sp>
        <p:nvSpPr>
          <p:cNvPr id="5134" name="Rectangle 14"/>
          <p:cNvSpPr>
            <a:spLocks noGrp="1" noChangeArrowheads="1"/>
          </p:cNvSpPr>
          <p:nvPr>
            <p:ph type="sldNum" sz="quarter" idx="4"/>
          </p:nvPr>
        </p:nvSpPr>
        <p:spPr/>
        <p:txBody>
          <a:bodyPr/>
          <a:lstStyle>
            <a:lvl1pPr>
              <a:defRPr/>
            </a:lvl1pPr>
          </a:lstStyle>
          <a:p>
            <a:fld id="{A8075C07-4C73-4BDA-9CEF-3B94C9407BEB}" type="slidenum">
              <a:rPr lang="en-US" altLang="en-US">
                <a:solidFill>
                  <a:srgbClr val="FFFFFF"/>
                </a:solidFill>
              </a:rPr>
              <a:pPr/>
              <a:t>‹#›</a:t>
            </a:fld>
            <a:endParaRPr lang="en-US" altLang="en-US">
              <a:solidFill>
                <a:srgbClr val="FFFFFF"/>
              </a:solidFill>
            </a:endParaRPr>
          </a:p>
        </p:txBody>
      </p:sp>
    </p:spTree>
    <p:extLst>
      <p:ext uri="{BB962C8B-B14F-4D97-AF65-F5344CB8AC3E}">
        <p14:creationId xmlns:p14="http://schemas.microsoft.com/office/powerpoint/2010/main" val="3739864925"/>
      </p:ext>
    </p:extLst>
  </p:cSld>
  <p:clrMapOvr>
    <a:masterClrMapping/>
  </p:clrMapOvr>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b="1">
                <a:latin typeface="Candara" panose="020E0502030303020204" pitchFamily="34" charset="0"/>
              </a:defRPr>
            </a:lvl1p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ltLang="en-US">
              <a:solidFill>
                <a:srgbClr val="FFFFFF"/>
              </a:solidFill>
            </a:endParaRPr>
          </a:p>
        </p:txBody>
      </p:sp>
      <p:sp>
        <p:nvSpPr>
          <p:cNvPr id="5" name="Footer Placeholder 4"/>
          <p:cNvSpPr>
            <a:spLocks noGrp="1"/>
          </p:cNvSpPr>
          <p:nvPr>
            <p:ph type="ftr" sz="quarter" idx="11"/>
          </p:nvPr>
        </p:nvSpPr>
        <p:spPr/>
        <p:txBody>
          <a:bodyPr/>
          <a:lstStyle>
            <a:lvl1pPr>
              <a:defRPr/>
            </a:lvl1pPr>
          </a:lstStyle>
          <a:p>
            <a:endParaRPr lang="en-US" altLang="en-US">
              <a:solidFill>
                <a:srgbClr val="FFFFFF"/>
              </a:solidFill>
            </a:endParaRPr>
          </a:p>
        </p:txBody>
      </p:sp>
      <p:sp>
        <p:nvSpPr>
          <p:cNvPr id="6" name="Slide Number Placeholder 5"/>
          <p:cNvSpPr>
            <a:spLocks noGrp="1"/>
          </p:cNvSpPr>
          <p:nvPr>
            <p:ph type="sldNum" sz="quarter" idx="12"/>
          </p:nvPr>
        </p:nvSpPr>
        <p:spPr/>
        <p:txBody>
          <a:bodyPr/>
          <a:lstStyle>
            <a:lvl1pPr>
              <a:defRPr/>
            </a:lvl1pPr>
          </a:lstStyle>
          <a:p>
            <a:fld id="{8D754349-7903-418B-8F43-31DF51381D63}" type="slidenum">
              <a:rPr lang="en-US" altLang="en-US">
                <a:solidFill>
                  <a:srgbClr val="FFFFFF"/>
                </a:solidFill>
              </a:rPr>
              <a:pPr/>
              <a:t>‹#›</a:t>
            </a:fld>
            <a:endParaRPr lang="en-US" altLang="en-US">
              <a:solidFill>
                <a:srgbClr val="FFFFFF"/>
              </a:solidFill>
            </a:endParaRPr>
          </a:p>
        </p:txBody>
      </p:sp>
    </p:spTree>
    <p:extLst>
      <p:ext uri="{BB962C8B-B14F-4D97-AF65-F5344CB8AC3E}">
        <p14:creationId xmlns:p14="http://schemas.microsoft.com/office/powerpoint/2010/main" val="1248362048"/>
      </p:ext>
    </p:extLst>
  </p:cSld>
  <p:clrMapOvr>
    <a:masterClrMapping/>
  </p:clrMapOvr>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ltLang="en-US">
              <a:solidFill>
                <a:srgbClr val="FFFFFF"/>
              </a:solidFill>
            </a:endParaRPr>
          </a:p>
        </p:txBody>
      </p:sp>
      <p:sp>
        <p:nvSpPr>
          <p:cNvPr id="5" name="Footer Placeholder 4"/>
          <p:cNvSpPr>
            <a:spLocks noGrp="1"/>
          </p:cNvSpPr>
          <p:nvPr>
            <p:ph type="ftr" sz="quarter" idx="11"/>
          </p:nvPr>
        </p:nvSpPr>
        <p:spPr/>
        <p:txBody>
          <a:bodyPr/>
          <a:lstStyle>
            <a:lvl1pPr>
              <a:defRPr/>
            </a:lvl1pPr>
          </a:lstStyle>
          <a:p>
            <a:endParaRPr lang="en-US" altLang="en-US">
              <a:solidFill>
                <a:srgbClr val="FFFFFF"/>
              </a:solidFill>
            </a:endParaRPr>
          </a:p>
        </p:txBody>
      </p:sp>
      <p:sp>
        <p:nvSpPr>
          <p:cNvPr id="6" name="Slide Number Placeholder 5"/>
          <p:cNvSpPr>
            <a:spLocks noGrp="1"/>
          </p:cNvSpPr>
          <p:nvPr>
            <p:ph type="sldNum" sz="quarter" idx="12"/>
          </p:nvPr>
        </p:nvSpPr>
        <p:spPr/>
        <p:txBody>
          <a:bodyPr/>
          <a:lstStyle>
            <a:lvl1pPr>
              <a:defRPr/>
            </a:lvl1pPr>
          </a:lstStyle>
          <a:p>
            <a:fld id="{77411A94-5922-413D-B0A8-815D1DBDC24E}" type="slidenum">
              <a:rPr lang="en-US" altLang="en-US">
                <a:solidFill>
                  <a:srgbClr val="FFFFFF"/>
                </a:solidFill>
              </a:rPr>
              <a:pPr/>
              <a:t>‹#›</a:t>
            </a:fld>
            <a:endParaRPr lang="en-US" altLang="en-US">
              <a:solidFill>
                <a:srgbClr val="FFFFFF"/>
              </a:solidFill>
            </a:endParaRPr>
          </a:p>
        </p:txBody>
      </p:sp>
    </p:spTree>
    <p:extLst>
      <p:ext uri="{BB962C8B-B14F-4D97-AF65-F5344CB8AC3E}">
        <p14:creationId xmlns:p14="http://schemas.microsoft.com/office/powerpoint/2010/main" val="59883974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altLang="en-US">
              <a:solidFill>
                <a:srgbClr val="FFFFFF"/>
              </a:solidFill>
            </a:endParaRPr>
          </a:p>
        </p:txBody>
      </p:sp>
      <p:sp>
        <p:nvSpPr>
          <p:cNvPr id="6" name="Footer Placeholder 5"/>
          <p:cNvSpPr>
            <a:spLocks noGrp="1"/>
          </p:cNvSpPr>
          <p:nvPr>
            <p:ph type="ftr" sz="quarter" idx="11"/>
          </p:nvPr>
        </p:nvSpPr>
        <p:spPr/>
        <p:txBody>
          <a:bodyPr/>
          <a:lstStyle>
            <a:lvl1pPr>
              <a:defRPr/>
            </a:lvl1pPr>
          </a:lstStyle>
          <a:p>
            <a:endParaRPr lang="en-US" altLang="en-US">
              <a:solidFill>
                <a:srgbClr val="FFFFFF"/>
              </a:solidFill>
            </a:endParaRPr>
          </a:p>
        </p:txBody>
      </p:sp>
      <p:sp>
        <p:nvSpPr>
          <p:cNvPr id="7" name="Slide Number Placeholder 6"/>
          <p:cNvSpPr>
            <a:spLocks noGrp="1"/>
          </p:cNvSpPr>
          <p:nvPr>
            <p:ph type="sldNum" sz="quarter" idx="12"/>
          </p:nvPr>
        </p:nvSpPr>
        <p:spPr/>
        <p:txBody>
          <a:bodyPr/>
          <a:lstStyle>
            <a:lvl1pPr>
              <a:defRPr/>
            </a:lvl1pPr>
          </a:lstStyle>
          <a:p>
            <a:fld id="{E72A2956-824D-4820-BFA0-73152AAEE89F}" type="slidenum">
              <a:rPr lang="en-US" altLang="en-US">
                <a:solidFill>
                  <a:srgbClr val="FFFFFF"/>
                </a:solidFill>
              </a:rPr>
              <a:pPr/>
              <a:t>‹#›</a:t>
            </a:fld>
            <a:endParaRPr lang="en-US" altLang="en-US">
              <a:solidFill>
                <a:srgbClr val="FFFFFF"/>
              </a:solidFill>
            </a:endParaRPr>
          </a:p>
        </p:txBody>
      </p:sp>
    </p:spTree>
    <p:extLst>
      <p:ext uri="{BB962C8B-B14F-4D97-AF65-F5344CB8AC3E}">
        <p14:creationId xmlns:p14="http://schemas.microsoft.com/office/powerpoint/2010/main" val="186604956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altLang="en-US">
              <a:solidFill>
                <a:srgbClr val="FFFFFF"/>
              </a:solidFill>
            </a:endParaRPr>
          </a:p>
        </p:txBody>
      </p:sp>
      <p:sp>
        <p:nvSpPr>
          <p:cNvPr id="8" name="Footer Placeholder 7"/>
          <p:cNvSpPr>
            <a:spLocks noGrp="1"/>
          </p:cNvSpPr>
          <p:nvPr>
            <p:ph type="ftr" sz="quarter" idx="11"/>
          </p:nvPr>
        </p:nvSpPr>
        <p:spPr/>
        <p:txBody>
          <a:bodyPr/>
          <a:lstStyle>
            <a:lvl1pPr>
              <a:defRPr/>
            </a:lvl1pPr>
          </a:lstStyle>
          <a:p>
            <a:endParaRPr lang="en-US" altLang="en-US">
              <a:solidFill>
                <a:srgbClr val="FFFFFF"/>
              </a:solidFill>
            </a:endParaRPr>
          </a:p>
        </p:txBody>
      </p:sp>
      <p:sp>
        <p:nvSpPr>
          <p:cNvPr id="9" name="Slide Number Placeholder 8"/>
          <p:cNvSpPr>
            <a:spLocks noGrp="1"/>
          </p:cNvSpPr>
          <p:nvPr>
            <p:ph type="sldNum" sz="quarter" idx="12"/>
          </p:nvPr>
        </p:nvSpPr>
        <p:spPr/>
        <p:txBody>
          <a:bodyPr/>
          <a:lstStyle>
            <a:lvl1pPr>
              <a:defRPr/>
            </a:lvl1pPr>
          </a:lstStyle>
          <a:p>
            <a:fld id="{B10F8032-EE57-4AD4-A028-2B0F281E89C8}" type="slidenum">
              <a:rPr lang="en-US" altLang="en-US">
                <a:solidFill>
                  <a:srgbClr val="FFFFFF"/>
                </a:solidFill>
              </a:rPr>
              <a:pPr/>
              <a:t>‹#›</a:t>
            </a:fld>
            <a:endParaRPr lang="en-US" altLang="en-US">
              <a:solidFill>
                <a:srgbClr val="FFFFFF"/>
              </a:solidFill>
            </a:endParaRPr>
          </a:p>
        </p:txBody>
      </p:sp>
    </p:spTree>
    <p:extLst>
      <p:ext uri="{BB962C8B-B14F-4D97-AF65-F5344CB8AC3E}">
        <p14:creationId xmlns:p14="http://schemas.microsoft.com/office/powerpoint/2010/main" val="339146308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altLang="en-US">
              <a:solidFill>
                <a:srgbClr val="FFFFFF"/>
              </a:solidFill>
            </a:endParaRPr>
          </a:p>
        </p:txBody>
      </p:sp>
      <p:sp>
        <p:nvSpPr>
          <p:cNvPr id="4" name="Footer Placeholder 3"/>
          <p:cNvSpPr>
            <a:spLocks noGrp="1"/>
          </p:cNvSpPr>
          <p:nvPr>
            <p:ph type="ftr" sz="quarter" idx="11"/>
          </p:nvPr>
        </p:nvSpPr>
        <p:spPr/>
        <p:txBody>
          <a:bodyPr/>
          <a:lstStyle>
            <a:lvl1pPr>
              <a:defRPr/>
            </a:lvl1pPr>
          </a:lstStyle>
          <a:p>
            <a:endParaRPr lang="en-US" altLang="en-US">
              <a:solidFill>
                <a:srgbClr val="FFFFFF"/>
              </a:solidFill>
            </a:endParaRPr>
          </a:p>
        </p:txBody>
      </p:sp>
      <p:sp>
        <p:nvSpPr>
          <p:cNvPr id="5" name="Slide Number Placeholder 4"/>
          <p:cNvSpPr>
            <a:spLocks noGrp="1"/>
          </p:cNvSpPr>
          <p:nvPr>
            <p:ph type="sldNum" sz="quarter" idx="12"/>
          </p:nvPr>
        </p:nvSpPr>
        <p:spPr/>
        <p:txBody>
          <a:bodyPr/>
          <a:lstStyle>
            <a:lvl1pPr>
              <a:defRPr/>
            </a:lvl1pPr>
          </a:lstStyle>
          <a:p>
            <a:fld id="{5A9DD154-C345-4940-8B7F-1B728CDA4F64}" type="slidenum">
              <a:rPr lang="en-US" altLang="en-US">
                <a:solidFill>
                  <a:srgbClr val="FFFFFF"/>
                </a:solidFill>
              </a:rPr>
              <a:pPr/>
              <a:t>‹#›</a:t>
            </a:fld>
            <a:endParaRPr lang="en-US" altLang="en-US">
              <a:solidFill>
                <a:srgbClr val="FFFFFF"/>
              </a:solidFill>
            </a:endParaRPr>
          </a:p>
        </p:txBody>
      </p:sp>
    </p:spTree>
    <p:extLst>
      <p:ext uri="{BB962C8B-B14F-4D97-AF65-F5344CB8AC3E}">
        <p14:creationId xmlns:p14="http://schemas.microsoft.com/office/powerpoint/2010/main" val="39534029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ltLang="en-US">
              <a:solidFill>
                <a:srgbClr val="FFFFFF"/>
              </a:solidFill>
            </a:endParaRPr>
          </a:p>
        </p:txBody>
      </p:sp>
      <p:sp>
        <p:nvSpPr>
          <p:cNvPr id="3" name="Footer Placeholder 2"/>
          <p:cNvSpPr>
            <a:spLocks noGrp="1"/>
          </p:cNvSpPr>
          <p:nvPr>
            <p:ph type="ftr" sz="quarter" idx="11"/>
          </p:nvPr>
        </p:nvSpPr>
        <p:spPr/>
        <p:txBody>
          <a:bodyPr/>
          <a:lstStyle>
            <a:lvl1pPr>
              <a:defRPr/>
            </a:lvl1pPr>
          </a:lstStyle>
          <a:p>
            <a:endParaRPr lang="en-US" altLang="en-US">
              <a:solidFill>
                <a:srgbClr val="FFFFFF"/>
              </a:solidFill>
            </a:endParaRPr>
          </a:p>
        </p:txBody>
      </p:sp>
      <p:sp>
        <p:nvSpPr>
          <p:cNvPr id="4" name="Slide Number Placeholder 3"/>
          <p:cNvSpPr>
            <a:spLocks noGrp="1"/>
          </p:cNvSpPr>
          <p:nvPr>
            <p:ph type="sldNum" sz="quarter" idx="12"/>
          </p:nvPr>
        </p:nvSpPr>
        <p:spPr/>
        <p:txBody>
          <a:bodyPr/>
          <a:lstStyle>
            <a:lvl1pPr>
              <a:defRPr/>
            </a:lvl1pPr>
          </a:lstStyle>
          <a:p>
            <a:fld id="{260DFF56-BDFF-4E0E-8A1C-6B40C7906CBD}" type="slidenum">
              <a:rPr lang="en-US" altLang="en-US">
                <a:solidFill>
                  <a:srgbClr val="FFFFFF"/>
                </a:solidFill>
              </a:rPr>
              <a:pPr/>
              <a:t>‹#›</a:t>
            </a:fld>
            <a:endParaRPr lang="en-US" altLang="en-US">
              <a:solidFill>
                <a:srgbClr val="FFFFFF"/>
              </a:solidFill>
            </a:endParaRPr>
          </a:p>
        </p:txBody>
      </p:sp>
    </p:spTree>
    <p:extLst>
      <p:ext uri="{BB962C8B-B14F-4D97-AF65-F5344CB8AC3E}">
        <p14:creationId xmlns:p14="http://schemas.microsoft.com/office/powerpoint/2010/main" val="49446432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ltLang="en-US">
              <a:solidFill>
                <a:srgbClr val="FFFFFF"/>
              </a:solidFill>
            </a:endParaRPr>
          </a:p>
        </p:txBody>
      </p:sp>
      <p:sp>
        <p:nvSpPr>
          <p:cNvPr id="6" name="Footer Placeholder 5"/>
          <p:cNvSpPr>
            <a:spLocks noGrp="1"/>
          </p:cNvSpPr>
          <p:nvPr>
            <p:ph type="ftr" sz="quarter" idx="11"/>
          </p:nvPr>
        </p:nvSpPr>
        <p:spPr/>
        <p:txBody>
          <a:bodyPr/>
          <a:lstStyle>
            <a:lvl1pPr>
              <a:defRPr/>
            </a:lvl1pPr>
          </a:lstStyle>
          <a:p>
            <a:endParaRPr lang="en-US" altLang="en-US">
              <a:solidFill>
                <a:srgbClr val="FFFFFF"/>
              </a:solidFill>
            </a:endParaRPr>
          </a:p>
        </p:txBody>
      </p:sp>
      <p:sp>
        <p:nvSpPr>
          <p:cNvPr id="7" name="Slide Number Placeholder 6"/>
          <p:cNvSpPr>
            <a:spLocks noGrp="1"/>
          </p:cNvSpPr>
          <p:nvPr>
            <p:ph type="sldNum" sz="quarter" idx="12"/>
          </p:nvPr>
        </p:nvSpPr>
        <p:spPr/>
        <p:txBody>
          <a:bodyPr/>
          <a:lstStyle>
            <a:lvl1pPr>
              <a:defRPr/>
            </a:lvl1pPr>
          </a:lstStyle>
          <a:p>
            <a:fld id="{D56151A4-1213-4050-BE83-B099E8EA3201}" type="slidenum">
              <a:rPr lang="en-US" altLang="en-US">
                <a:solidFill>
                  <a:srgbClr val="FFFFFF"/>
                </a:solidFill>
              </a:rPr>
              <a:pPr/>
              <a:t>‹#›</a:t>
            </a:fld>
            <a:endParaRPr lang="en-US" altLang="en-US">
              <a:solidFill>
                <a:srgbClr val="FFFFFF"/>
              </a:solidFill>
            </a:endParaRPr>
          </a:p>
        </p:txBody>
      </p:sp>
    </p:spTree>
    <p:extLst>
      <p:ext uri="{BB962C8B-B14F-4D97-AF65-F5344CB8AC3E}">
        <p14:creationId xmlns:p14="http://schemas.microsoft.com/office/powerpoint/2010/main" val="24754105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13A5D44-3818-446E-A9EF-1CB5CD1B63FE}" type="datetimeFigureOut">
              <a:rPr lang="en-US" smtClean="0"/>
              <a:t>2/7/2016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8E4678-B43C-42A0-8AB3-A3F05F8439F1}" type="slidenum">
              <a:rPr lang="en-US" smtClean="0"/>
              <a:t>‹#›</a:t>
            </a:fld>
            <a:endParaRPr lang="en-US"/>
          </a:p>
        </p:txBody>
      </p:sp>
    </p:spTree>
    <p:extLst>
      <p:ext uri="{BB962C8B-B14F-4D97-AF65-F5344CB8AC3E}">
        <p14:creationId xmlns:p14="http://schemas.microsoft.com/office/powerpoint/2010/main" val="361149474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ltLang="en-US">
              <a:solidFill>
                <a:srgbClr val="FFFFFF"/>
              </a:solidFill>
            </a:endParaRPr>
          </a:p>
        </p:txBody>
      </p:sp>
      <p:sp>
        <p:nvSpPr>
          <p:cNvPr id="6" name="Footer Placeholder 5"/>
          <p:cNvSpPr>
            <a:spLocks noGrp="1"/>
          </p:cNvSpPr>
          <p:nvPr>
            <p:ph type="ftr" sz="quarter" idx="11"/>
          </p:nvPr>
        </p:nvSpPr>
        <p:spPr/>
        <p:txBody>
          <a:bodyPr/>
          <a:lstStyle>
            <a:lvl1pPr>
              <a:defRPr/>
            </a:lvl1pPr>
          </a:lstStyle>
          <a:p>
            <a:endParaRPr lang="en-US" altLang="en-US">
              <a:solidFill>
                <a:srgbClr val="FFFFFF"/>
              </a:solidFill>
            </a:endParaRPr>
          </a:p>
        </p:txBody>
      </p:sp>
      <p:sp>
        <p:nvSpPr>
          <p:cNvPr id="7" name="Slide Number Placeholder 6"/>
          <p:cNvSpPr>
            <a:spLocks noGrp="1"/>
          </p:cNvSpPr>
          <p:nvPr>
            <p:ph type="sldNum" sz="quarter" idx="12"/>
          </p:nvPr>
        </p:nvSpPr>
        <p:spPr/>
        <p:txBody>
          <a:bodyPr/>
          <a:lstStyle>
            <a:lvl1pPr>
              <a:defRPr/>
            </a:lvl1pPr>
          </a:lstStyle>
          <a:p>
            <a:fld id="{331CCF7F-2A79-44B4-BD2D-439939DD6F06}" type="slidenum">
              <a:rPr lang="en-US" altLang="en-US">
                <a:solidFill>
                  <a:srgbClr val="FFFFFF"/>
                </a:solidFill>
              </a:rPr>
              <a:pPr/>
              <a:t>‹#›</a:t>
            </a:fld>
            <a:endParaRPr lang="en-US" altLang="en-US">
              <a:solidFill>
                <a:srgbClr val="FFFFFF"/>
              </a:solidFill>
            </a:endParaRPr>
          </a:p>
        </p:txBody>
      </p:sp>
    </p:spTree>
    <p:extLst>
      <p:ext uri="{BB962C8B-B14F-4D97-AF65-F5344CB8AC3E}">
        <p14:creationId xmlns:p14="http://schemas.microsoft.com/office/powerpoint/2010/main" val="327866373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ltLang="en-US">
              <a:solidFill>
                <a:srgbClr val="FFFFFF"/>
              </a:solidFill>
            </a:endParaRPr>
          </a:p>
        </p:txBody>
      </p:sp>
      <p:sp>
        <p:nvSpPr>
          <p:cNvPr id="5" name="Footer Placeholder 4"/>
          <p:cNvSpPr>
            <a:spLocks noGrp="1"/>
          </p:cNvSpPr>
          <p:nvPr>
            <p:ph type="ftr" sz="quarter" idx="11"/>
          </p:nvPr>
        </p:nvSpPr>
        <p:spPr/>
        <p:txBody>
          <a:bodyPr/>
          <a:lstStyle>
            <a:lvl1pPr>
              <a:defRPr/>
            </a:lvl1pPr>
          </a:lstStyle>
          <a:p>
            <a:endParaRPr lang="en-US" altLang="en-US">
              <a:solidFill>
                <a:srgbClr val="FFFFFF"/>
              </a:solidFill>
            </a:endParaRPr>
          </a:p>
        </p:txBody>
      </p:sp>
      <p:sp>
        <p:nvSpPr>
          <p:cNvPr id="6" name="Slide Number Placeholder 5"/>
          <p:cNvSpPr>
            <a:spLocks noGrp="1"/>
          </p:cNvSpPr>
          <p:nvPr>
            <p:ph type="sldNum" sz="quarter" idx="12"/>
          </p:nvPr>
        </p:nvSpPr>
        <p:spPr/>
        <p:txBody>
          <a:bodyPr/>
          <a:lstStyle>
            <a:lvl1pPr>
              <a:defRPr/>
            </a:lvl1pPr>
          </a:lstStyle>
          <a:p>
            <a:fld id="{EE7D126A-BC6C-4A6C-BD58-29CC663481BF}" type="slidenum">
              <a:rPr lang="en-US" altLang="en-US">
                <a:solidFill>
                  <a:srgbClr val="FFFFFF"/>
                </a:solidFill>
              </a:rPr>
              <a:pPr/>
              <a:t>‹#›</a:t>
            </a:fld>
            <a:endParaRPr lang="en-US" altLang="en-US">
              <a:solidFill>
                <a:srgbClr val="FFFFFF"/>
              </a:solidFill>
            </a:endParaRPr>
          </a:p>
        </p:txBody>
      </p:sp>
    </p:spTree>
    <p:extLst>
      <p:ext uri="{BB962C8B-B14F-4D97-AF65-F5344CB8AC3E}">
        <p14:creationId xmlns:p14="http://schemas.microsoft.com/office/powerpoint/2010/main" val="117658462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7813"/>
            <a:ext cx="2057400" cy="5853112"/>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7813"/>
            <a:ext cx="6019800" cy="585311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ltLang="en-US">
              <a:solidFill>
                <a:srgbClr val="FFFFFF"/>
              </a:solidFill>
            </a:endParaRPr>
          </a:p>
        </p:txBody>
      </p:sp>
      <p:sp>
        <p:nvSpPr>
          <p:cNvPr id="5" name="Footer Placeholder 4"/>
          <p:cNvSpPr>
            <a:spLocks noGrp="1"/>
          </p:cNvSpPr>
          <p:nvPr>
            <p:ph type="ftr" sz="quarter" idx="11"/>
          </p:nvPr>
        </p:nvSpPr>
        <p:spPr/>
        <p:txBody>
          <a:bodyPr/>
          <a:lstStyle>
            <a:lvl1pPr>
              <a:defRPr/>
            </a:lvl1pPr>
          </a:lstStyle>
          <a:p>
            <a:endParaRPr lang="en-US" altLang="en-US">
              <a:solidFill>
                <a:srgbClr val="FFFFFF"/>
              </a:solidFill>
            </a:endParaRPr>
          </a:p>
        </p:txBody>
      </p:sp>
      <p:sp>
        <p:nvSpPr>
          <p:cNvPr id="6" name="Slide Number Placeholder 5"/>
          <p:cNvSpPr>
            <a:spLocks noGrp="1"/>
          </p:cNvSpPr>
          <p:nvPr>
            <p:ph type="sldNum" sz="quarter" idx="12"/>
          </p:nvPr>
        </p:nvSpPr>
        <p:spPr/>
        <p:txBody>
          <a:bodyPr/>
          <a:lstStyle>
            <a:lvl1pPr>
              <a:defRPr/>
            </a:lvl1pPr>
          </a:lstStyle>
          <a:p>
            <a:fld id="{59CF0988-B716-4E3D-9138-FD0FCCFD1C67}" type="slidenum">
              <a:rPr lang="en-US" altLang="en-US">
                <a:solidFill>
                  <a:srgbClr val="FFFFFF"/>
                </a:solidFill>
              </a:rPr>
              <a:pPr/>
              <a:t>‹#›</a:t>
            </a:fld>
            <a:endParaRPr lang="en-US" altLang="en-US">
              <a:solidFill>
                <a:srgbClr val="FFFFFF"/>
              </a:solidFill>
            </a:endParaRPr>
          </a:p>
        </p:txBody>
      </p:sp>
    </p:spTree>
    <p:extLst>
      <p:ext uri="{BB962C8B-B14F-4D97-AF65-F5344CB8AC3E}">
        <p14:creationId xmlns:p14="http://schemas.microsoft.com/office/powerpoint/2010/main" val="331695695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showMasterPhAnim="0" type="title" preserve="1">
  <p:cSld name="Title Slide">
    <p:spTree>
      <p:nvGrpSpPr>
        <p:cNvPr id="1" name=""/>
        <p:cNvGrpSpPr/>
        <p:nvPr/>
      </p:nvGrpSpPr>
      <p:grpSpPr>
        <a:xfrm>
          <a:off x="0" y="0"/>
          <a:ext cx="0" cy="0"/>
          <a:chOff x="0" y="0"/>
          <a:chExt cx="0" cy="0"/>
        </a:xfrm>
      </p:grpSpPr>
      <p:grpSp>
        <p:nvGrpSpPr>
          <p:cNvPr id="5122" name="Group 2"/>
          <p:cNvGrpSpPr>
            <a:grpSpLocks/>
          </p:cNvGrpSpPr>
          <p:nvPr/>
        </p:nvGrpSpPr>
        <p:grpSpPr bwMode="auto">
          <a:xfrm>
            <a:off x="0" y="3902075"/>
            <a:ext cx="3400425" cy="2949575"/>
            <a:chOff x="0" y="2458"/>
            <a:chExt cx="2142" cy="1858"/>
          </a:xfrm>
        </p:grpSpPr>
        <p:sp>
          <p:nvSpPr>
            <p:cNvPr id="5123" name="Freeform 3"/>
            <p:cNvSpPr>
              <a:spLocks/>
            </p:cNvSpPr>
            <p:nvPr/>
          </p:nvSpPr>
          <p:spPr bwMode="ltGray">
            <a:xfrm>
              <a:off x="0" y="2508"/>
              <a:ext cx="2142" cy="1804"/>
            </a:xfrm>
            <a:custGeom>
              <a:avLst/>
              <a:gdLst>
                <a:gd name="T0" fmla="*/ 329 w 2135"/>
                <a:gd name="T1" fmla="*/ 66 h 1804"/>
                <a:gd name="T2" fmla="*/ 161 w 2135"/>
                <a:gd name="T3" fmla="*/ 30 h 1804"/>
                <a:gd name="T4" fmla="*/ 0 w 2135"/>
                <a:gd name="T5" fmla="*/ 0 h 1804"/>
                <a:gd name="T6" fmla="*/ 0 w 2135"/>
                <a:gd name="T7" fmla="*/ 12 h 1804"/>
                <a:gd name="T8" fmla="*/ 161 w 2135"/>
                <a:gd name="T9" fmla="*/ 42 h 1804"/>
                <a:gd name="T10" fmla="*/ 323 w 2135"/>
                <a:gd name="T11" fmla="*/ 78 h 1804"/>
                <a:gd name="T12" fmla="*/ 556 w 2135"/>
                <a:gd name="T13" fmla="*/ 150 h 1804"/>
                <a:gd name="T14" fmla="*/ 777 w 2135"/>
                <a:gd name="T15" fmla="*/ 245 h 1804"/>
                <a:gd name="T16" fmla="*/ 993 w 2135"/>
                <a:gd name="T17" fmla="*/ 365 h 1804"/>
                <a:gd name="T18" fmla="*/ 1196 w 2135"/>
                <a:gd name="T19" fmla="*/ 503 h 1804"/>
                <a:gd name="T20" fmla="*/ 1381 w 2135"/>
                <a:gd name="T21" fmla="*/ 653 h 1804"/>
                <a:gd name="T22" fmla="*/ 1555 w 2135"/>
                <a:gd name="T23" fmla="*/ 827 h 1804"/>
                <a:gd name="T24" fmla="*/ 1710 w 2135"/>
                <a:gd name="T25" fmla="*/ 1019 h 1804"/>
                <a:gd name="T26" fmla="*/ 1854 w 2135"/>
                <a:gd name="T27" fmla="*/ 1229 h 1804"/>
                <a:gd name="T28" fmla="*/ 1937 w 2135"/>
                <a:gd name="T29" fmla="*/ 1366 h 1804"/>
                <a:gd name="T30" fmla="*/ 2009 w 2135"/>
                <a:gd name="T31" fmla="*/ 1510 h 1804"/>
                <a:gd name="T32" fmla="*/ 2069 w 2135"/>
                <a:gd name="T33" fmla="*/ 1654 h 1804"/>
                <a:gd name="T34" fmla="*/ 2123 w 2135"/>
                <a:gd name="T35" fmla="*/ 1804 h 1804"/>
                <a:gd name="T36" fmla="*/ 2135 w 2135"/>
                <a:gd name="T37" fmla="*/ 1804 h 1804"/>
                <a:gd name="T38" fmla="*/ 2081 w 2135"/>
                <a:gd name="T39" fmla="*/ 1654 h 1804"/>
                <a:gd name="T40" fmla="*/ 2021 w 2135"/>
                <a:gd name="T41" fmla="*/ 1510 h 1804"/>
                <a:gd name="T42" fmla="*/ 1949 w 2135"/>
                <a:gd name="T43" fmla="*/ 1366 h 1804"/>
                <a:gd name="T44" fmla="*/ 1866 w 2135"/>
                <a:gd name="T45" fmla="*/ 1223 h 1804"/>
                <a:gd name="T46" fmla="*/ 1722 w 2135"/>
                <a:gd name="T47" fmla="*/ 1013 h 1804"/>
                <a:gd name="T48" fmla="*/ 1561 w 2135"/>
                <a:gd name="T49" fmla="*/ 821 h 1804"/>
                <a:gd name="T50" fmla="*/ 1387 w 2135"/>
                <a:gd name="T51" fmla="*/ 647 h 1804"/>
                <a:gd name="T52" fmla="*/ 1202 w 2135"/>
                <a:gd name="T53" fmla="*/ 491 h 1804"/>
                <a:gd name="T54" fmla="*/ 999 w 2135"/>
                <a:gd name="T55" fmla="*/ 353 h 1804"/>
                <a:gd name="T56" fmla="*/ 783 w 2135"/>
                <a:gd name="T57" fmla="*/ 239 h 1804"/>
                <a:gd name="T58" fmla="*/ 562 w 2135"/>
                <a:gd name="T59" fmla="*/ 138 h 1804"/>
                <a:gd name="T60" fmla="*/ 329 w 2135"/>
                <a:gd name="T61" fmla="*/ 66 h 1804"/>
                <a:gd name="T62" fmla="*/ 329 w 2135"/>
                <a:gd name="T63" fmla="*/ 66 h 180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2135" h="1804">
                  <a:moveTo>
                    <a:pt x="329" y="66"/>
                  </a:moveTo>
                  <a:lnTo>
                    <a:pt x="161" y="30"/>
                  </a:lnTo>
                  <a:lnTo>
                    <a:pt x="0" y="0"/>
                  </a:lnTo>
                  <a:lnTo>
                    <a:pt x="0" y="12"/>
                  </a:lnTo>
                  <a:lnTo>
                    <a:pt x="161" y="42"/>
                  </a:lnTo>
                  <a:lnTo>
                    <a:pt x="323" y="78"/>
                  </a:lnTo>
                  <a:lnTo>
                    <a:pt x="556" y="150"/>
                  </a:lnTo>
                  <a:lnTo>
                    <a:pt x="777" y="245"/>
                  </a:lnTo>
                  <a:lnTo>
                    <a:pt x="993" y="365"/>
                  </a:lnTo>
                  <a:lnTo>
                    <a:pt x="1196" y="503"/>
                  </a:lnTo>
                  <a:lnTo>
                    <a:pt x="1381" y="653"/>
                  </a:lnTo>
                  <a:lnTo>
                    <a:pt x="1555" y="827"/>
                  </a:lnTo>
                  <a:lnTo>
                    <a:pt x="1710" y="1019"/>
                  </a:lnTo>
                  <a:lnTo>
                    <a:pt x="1854" y="1229"/>
                  </a:lnTo>
                  <a:lnTo>
                    <a:pt x="1937" y="1366"/>
                  </a:lnTo>
                  <a:lnTo>
                    <a:pt x="2009" y="1510"/>
                  </a:lnTo>
                  <a:lnTo>
                    <a:pt x="2069" y="1654"/>
                  </a:lnTo>
                  <a:lnTo>
                    <a:pt x="2123" y="1804"/>
                  </a:lnTo>
                  <a:lnTo>
                    <a:pt x="2135" y="1804"/>
                  </a:lnTo>
                  <a:lnTo>
                    <a:pt x="2081" y="1654"/>
                  </a:lnTo>
                  <a:lnTo>
                    <a:pt x="2021" y="1510"/>
                  </a:lnTo>
                  <a:lnTo>
                    <a:pt x="1949" y="1366"/>
                  </a:lnTo>
                  <a:lnTo>
                    <a:pt x="1866" y="1223"/>
                  </a:lnTo>
                  <a:lnTo>
                    <a:pt x="1722" y="1013"/>
                  </a:lnTo>
                  <a:lnTo>
                    <a:pt x="1561" y="821"/>
                  </a:lnTo>
                  <a:lnTo>
                    <a:pt x="1387" y="647"/>
                  </a:lnTo>
                  <a:lnTo>
                    <a:pt x="1202" y="491"/>
                  </a:lnTo>
                  <a:lnTo>
                    <a:pt x="999" y="353"/>
                  </a:lnTo>
                  <a:lnTo>
                    <a:pt x="783" y="239"/>
                  </a:lnTo>
                  <a:lnTo>
                    <a:pt x="562" y="138"/>
                  </a:lnTo>
                  <a:lnTo>
                    <a:pt x="329" y="66"/>
                  </a:lnTo>
                  <a:lnTo>
                    <a:pt x="329" y="66"/>
                  </a:lnTo>
                  <a:close/>
                </a:path>
              </a:pathLst>
            </a:custGeom>
            <a:gradFill rotWithShape="0">
              <a:gsLst>
                <a:gs pos="0">
                  <a:schemeClr val="bg1"/>
                </a:gs>
                <a:gs pos="50000">
                  <a:schemeClr val="bg2"/>
                </a:gs>
                <a:gs pos="100000">
                  <a:schemeClr val="bg1"/>
                </a:gs>
              </a:gsLst>
              <a:lin ang="27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0" fontAlgn="base" hangingPunct="0">
                <a:spcBef>
                  <a:spcPct val="0"/>
                </a:spcBef>
                <a:spcAft>
                  <a:spcPct val="0"/>
                </a:spcAft>
              </a:pPr>
              <a:endParaRPr lang="en-US" sz="2000" b="1">
                <a:solidFill>
                  <a:srgbClr val="FFFFFF"/>
                </a:solidFill>
              </a:endParaRPr>
            </a:p>
          </p:txBody>
        </p:sp>
        <p:sp>
          <p:nvSpPr>
            <p:cNvPr id="5124" name="Freeform 4"/>
            <p:cNvSpPr>
              <a:spLocks/>
            </p:cNvSpPr>
            <p:nvPr/>
          </p:nvSpPr>
          <p:spPr bwMode="hidden">
            <a:xfrm>
              <a:off x="0" y="2458"/>
              <a:ext cx="1854" cy="1858"/>
            </a:xfrm>
            <a:custGeom>
              <a:avLst/>
              <a:gdLst>
                <a:gd name="T0" fmla="*/ 1854 w 1854"/>
                <a:gd name="T1" fmla="*/ 1858 h 1858"/>
                <a:gd name="T2" fmla="*/ 0 w 1854"/>
                <a:gd name="T3" fmla="*/ 1858 h 1858"/>
                <a:gd name="T4" fmla="*/ 0 w 1854"/>
                <a:gd name="T5" fmla="*/ 0 h 1858"/>
                <a:gd name="T6" fmla="*/ 1854 w 1854"/>
                <a:gd name="T7" fmla="*/ 1858 h 1858"/>
                <a:gd name="T8" fmla="*/ 1854 w 1854"/>
                <a:gd name="T9" fmla="*/ 1858 h 1858"/>
              </a:gdLst>
              <a:ahLst/>
              <a:cxnLst>
                <a:cxn ang="0">
                  <a:pos x="T0" y="T1"/>
                </a:cxn>
                <a:cxn ang="0">
                  <a:pos x="T2" y="T3"/>
                </a:cxn>
                <a:cxn ang="0">
                  <a:pos x="T4" y="T5"/>
                </a:cxn>
                <a:cxn ang="0">
                  <a:pos x="T6" y="T7"/>
                </a:cxn>
                <a:cxn ang="0">
                  <a:pos x="T8" y="T9"/>
                </a:cxn>
              </a:cxnLst>
              <a:rect l="0" t="0" r="r" b="b"/>
              <a:pathLst>
                <a:path w="1854" h="1858">
                  <a:moveTo>
                    <a:pt x="1854" y="1858"/>
                  </a:moveTo>
                  <a:lnTo>
                    <a:pt x="0" y="1858"/>
                  </a:lnTo>
                  <a:lnTo>
                    <a:pt x="0" y="0"/>
                  </a:lnTo>
                  <a:lnTo>
                    <a:pt x="1854" y="1858"/>
                  </a:lnTo>
                  <a:lnTo>
                    <a:pt x="1854" y="1858"/>
                  </a:lnTo>
                  <a:close/>
                </a:path>
              </a:pathLst>
            </a:custGeom>
            <a:gradFill rotWithShape="0">
              <a:gsLst>
                <a:gs pos="0">
                  <a:schemeClr val="bg2"/>
                </a:gs>
                <a:gs pos="50000">
                  <a:schemeClr val="bg1"/>
                </a:gs>
                <a:gs pos="100000">
                  <a:schemeClr val="bg2"/>
                </a:gs>
              </a:gsLst>
              <a:lin ang="189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0" fontAlgn="base" hangingPunct="0">
                <a:spcBef>
                  <a:spcPct val="0"/>
                </a:spcBef>
                <a:spcAft>
                  <a:spcPct val="0"/>
                </a:spcAft>
              </a:pPr>
              <a:endParaRPr lang="en-US" sz="2000" b="1">
                <a:solidFill>
                  <a:srgbClr val="FFFFFF"/>
                </a:solidFill>
              </a:endParaRPr>
            </a:p>
          </p:txBody>
        </p:sp>
        <p:sp>
          <p:nvSpPr>
            <p:cNvPr id="5125" name="Freeform 5"/>
            <p:cNvSpPr>
              <a:spLocks/>
            </p:cNvSpPr>
            <p:nvPr/>
          </p:nvSpPr>
          <p:spPr bwMode="ltGray">
            <a:xfrm>
              <a:off x="0" y="2735"/>
              <a:ext cx="1745" cy="1577"/>
            </a:xfrm>
            <a:custGeom>
              <a:avLst/>
              <a:gdLst>
                <a:gd name="T0" fmla="*/ 1640 w 1745"/>
                <a:gd name="T1" fmla="*/ 1377 h 1577"/>
                <a:gd name="T2" fmla="*/ 1692 w 1745"/>
                <a:gd name="T3" fmla="*/ 1479 h 1577"/>
                <a:gd name="T4" fmla="*/ 1732 w 1745"/>
                <a:gd name="T5" fmla="*/ 1577 h 1577"/>
                <a:gd name="T6" fmla="*/ 1745 w 1745"/>
                <a:gd name="T7" fmla="*/ 1577 h 1577"/>
                <a:gd name="T8" fmla="*/ 1703 w 1745"/>
                <a:gd name="T9" fmla="*/ 1469 h 1577"/>
                <a:gd name="T10" fmla="*/ 1649 w 1745"/>
                <a:gd name="T11" fmla="*/ 1367 h 1577"/>
                <a:gd name="T12" fmla="*/ 1535 w 1745"/>
                <a:gd name="T13" fmla="*/ 1157 h 1577"/>
                <a:gd name="T14" fmla="*/ 1395 w 1745"/>
                <a:gd name="T15" fmla="*/ 951 h 1577"/>
                <a:gd name="T16" fmla="*/ 1236 w 1745"/>
                <a:gd name="T17" fmla="*/ 756 h 1577"/>
                <a:gd name="T18" fmla="*/ 1061 w 1745"/>
                <a:gd name="T19" fmla="*/ 582 h 1577"/>
                <a:gd name="T20" fmla="*/ 876 w 1745"/>
                <a:gd name="T21" fmla="*/ 426 h 1577"/>
                <a:gd name="T22" fmla="*/ 672 w 1745"/>
                <a:gd name="T23" fmla="*/ 294 h 1577"/>
                <a:gd name="T24" fmla="*/ 455 w 1745"/>
                <a:gd name="T25" fmla="*/ 174 h 1577"/>
                <a:gd name="T26" fmla="*/ 234 w 1745"/>
                <a:gd name="T27" fmla="*/ 78 h 1577"/>
                <a:gd name="T28" fmla="*/ 0 w 1745"/>
                <a:gd name="T29" fmla="*/ 0 h 1577"/>
                <a:gd name="T30" fmla="*/ 0 w 1745"/>
                <a:gd name="T31" fmla="*/ 12 h 1577"/>
                <a:gd name="T32" fmla="*/ 222 w 1745"/>
                <a:gd name="T33" fmla="*/ 89 h 1577"/>
                <a:gd name="T34" fmla="*/ 446 w 1745"/>
                <a:gd name="T35" fmla="*/ 185 h 1577"/>
                <a:gd name="T36" fmla="*/ 662 w 1745"/>
                <a:gd name="T37" fmla="*/ 305 h 1577"/>
                <a:gd name="T38" fmla="*/ 866 w 1745"/>
                <a:gd name="T39" fmla="*/ 437 h 1577"/>
                <a:gd name="T40" fmla="*/ 1052 w 1745"/>
                <a:gd name="T41" fmla="*/ 593 h 1577"/>
                <a:gd name="T42" fmla="*/ 1226 w 1745"/>
                <a:gd name="T43" fmla="*/ 767 h 1577"/>
                <a:gd name="T44" fmla="*/ 1385 w 1745"/>
                <a:gd name="T45" fmla="*/ 960 h 1577"/>
                <a:gd name="T46" fmla="*/ 1526 w 1745"/>
                <a:gd name="T47" fmla="*/ 1167 h 1577"/>
                <a:gd name="T48" fmla="*/ 1640 w 1745"/>
                <a:gd name="T49" fmla="*/ 1377 h 157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1745" h="1577">
                  <a:moveTo>
                    <a:pt x="1640" y="1377"/>
                  </a:moveTo>
                  <a:lnTo>
                    <a:pt x="1692" y="1479"/>
                  </a:lnTo>
                  <a:lnTo>
                    <a:pt x="1732" y="1577"/>
                  </a:lnTo>
                  <a:lnTo>
                    <a:pt x="1745" y="1577"/>
                  </a:lnTo>
                  <a:lnTo>
                    <a:pt x="1703" y="1469"/>
                  </a:lnTo>
                  <a:lnTo>
                    <a:pt x="1649" y="1367"/>
                  </a:lnTo>
                  <a:lnTo>
                    <a:pt x="1535" y="1157"/>
                  </a:lnTo>
                  <a:lnTo>
                    <a:pt x="1395" y="951"/>
                  </a:lnTo>
                  <a:lnTo>
                    <a:pt x="1236" y="756"/>
                  </a:lnTo>
                  <a:lnTo>
                    <a:pt x="1061" y="582"/>
                  </a:lnTo>
                  <a:lnTo>
                    <a:pt x="876" y="426"/>
                  </a:lnTo>
                  <a:lnTo>
                    <a:pt x="672" y="294"/>
                  </a:lnTo>
                  <a:lnTo>
                    <a:pt x="455" y="174"/>
                  </a:lnTo>
                  <a:lnTo>
                    <a:pt x="234" y="78"/>
                  </a:lnTo>
                  <a:lnTo>
                    <a:pt x="0" y="0"/>
                  </a:lnTo>
                  <a:lnTo>
                    <a:pt x="0" y="12"/>
                  </a:lnTo>
                  <a:lnTo>
                    <a:pt x="222" y="89"/>
                  </a:lnTo>
                  <a:lnTo>
                    <a:pt x="446" y="185"/>
                  </a:lnTo>
                  <a:lnTo>
                    <a:pt x="662" y="305"/>
                  </a:lnTo>
                  <a:lnTo>
                    <a:pt x="866" y="437"/>
                  </a:lnTo>
                  <a:lnTo>
                    <a:pt x="1052" y="593"/>
                  </a:lnTo>
                  <a:lnTo>
                    <a:pt x="1226" y="767"/>
                  </a:lnTo>
                  <a:lnTo>
                    <a:pt x="1385" y="960"/>
                  </a:lnTo>
                  <a:lnTo>
                    <a:pt x="1526" y="1167"/>
                  </a:lnTo>
                  <a:lnTo>
                    <a:pt x="1640" y="1377"/>
                  </a:lnTo>
                  <a:close/>
                </a:path>
              </a:pathLst>
            </a:custGeom>
            <a:gradFill rotWithShape="0">
              <a:gsLst>
                <a:gs pos="0">
                  <a:schemeClr val="bg1"/>
                </a:gs>
                <a:gs pos="50000">
                  <a:schemeClr val="bg2"/>
                </a:gs>
                <a:gs pos="100000">
                  <a:schemeClr val="bg1"/>
                </a:gs>
              </a:gsLst>
              <a:lin ang="27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0" fontAlgn="base" hangingPunct="0">
                <a:spcBef>
                  <a:spcPct val="0"/>
                </a:spcBef>
                <a:spcAft>
                  <a:spcPct val="0"/>
                </a:spcAft>
              </a:pPr>
              <a:endParaRPr lang="en-US" sz="2000" b="1">
                <a:solidFill>
                  <a:srgbClr val="FFFFFF"/>
                </a:solidFill>
              </a:endParaRPr>
            </a:p>
          </p:txBody>
        </p:sp>
        <p:sp>
          <p:nvSpPr>
            <p:cNvPr id="5126" name="Freeform 6"/>
            <p:cNvSpPr>
              <a:spLocks/>
            </p:cNvSpPr>
            <p:nvPr/>
          </p:nvSpPr>
          <p:spPr bwMode="ltGray">
            <a:xfrm>
              <a:off x="0" y="2544"/>
              <a:ext cx="1745" cy="1768"/>
            </a:xfrm>
            <a:custGeom>
              <a:avLst/>
              <a:gdLst>
                <a:gd name="T0" fmla="*/ 0 w 1745"/>
                <a:gd name="T1" fmla="*/ 0 h 1768"/>
                <a:gd name="T2" fmla="*/ 0 w 1745"/>
                <a:gd name="T3" fmla="*/ 12 h 1768"/>
                <a:gd name="T4" fmla="*/ 210 w 1745"/>
                <a:gd name="T5" fmla="*/ 88 h 1768"/>
                <a:gd name="T6" fmla="*/ 426 w 1745"/>
                <a:gd name="T7" fmla="*/ 190 h 1768"/>
                <a:gd name="T8" fmla="*/ 630 w 1745"/>
                <a:gd name="T9" fmla="*/ 304 h 1768"/>
                <a:gd name="T10" fmla="*/ 818 w 1745"/>
                <a:gd name="T11" fmla="*/ 442 h 1768"/>
                <a:gd name="T12" fmla="*/ 998 w 1745"/>
                <a:gd name="T13" fmla="*/ 592 h 1768"/>
                <a:gd name="T14" fmla="*/ 1164 w 1745"/>
                <a:gd name="T15" fmla="*/ 766 h 1768"/>
                <a:gd name="T16" fmla="*/ 1310 w 1745"/>
                <a:gd name="T17" fmla="*/ 942 h 1768"/>
                <a:gd name="T18" fmla="*/ 1454 w 1745"/>
                <a:gd name="T19" fmla="*/ 1146 h 1768"/>
                <a:gd name="T20" fmla="*/ 1536 w 1745"/>
                <a:gd name="T21" fmla="*/ 1298 h 1768"/>
                <a:gd name="T22" fmla="*/ 1614 w 1745"/>
                <a:gd name="T23" fmla="*/ 1456 h 1768"/>
                <a:gd name="T24" fmla="*/ 1682 w 1745"/>
                <a:gd name="T25" fmla="*/ 1616 h 1768"/>
                <a:gd name="T26" fmla="*/ 1733 w 1745"/>
                <a:gd name="T27" fmla="*/ 1768 h 1768"/>
                <a:gd name="T28" fmla="*/ 1745 w 1745"/>
                <a:gd name="T29" fmla="*/ 1768 h 1768"/>
                <a:gd name="T30" fmla="*/ 1691 w 1745"/>
                <a:gd name="T31" fmla="*/ 1606 h 1768"/>
                <a:gd name="T32" fmla="*/ 1623 w 1745"/>
                <a:gd name="T33" fmla="*/ 1445 h 1768"/>
                <a:gd name="T34" fmla="*/ 1547 w 1745"/>
                <a:gd name="T35" fmla="*/ 1288 h 1768"/>
                <a:gd name="T36" fmla="*/ 1463 w 1745"/>
                <a:gd name="T37" fmla="*/ 1136 h 1768"/>
                <a:gd name="T38" fmla="*/ 1320 w 1745"/>
                <a:gd name="T39" fmla="*/ 932 h 1768"/>
                <a:gd name="T40" fmla="*/ 1173 w 1745"/>
                <a:gd name="T41" fmla="*/ 755 h 1768"/>
                <a:gd name="T42" fmla="*/ 1008 w 1745"/>
                <a:gd name="T43" fmla="*/ 581 h 1768"/>
                <a:gd name="T44" fmla="*/ 827 w 1745"/>
                <a:gd name="T45" fmla="*/ 431 h 1768"/>
                <a:gd name="T46" fmla="*/ 642 w 1745"/>
                <a:gd name="T47" fmla="*/ 293 h 1768"/>
                <a:gd name="T48" fmla="*/ 437 w 1745"/>
                <a:gd name="T49" fmla="*/ 179 h 1768"/>
                <a:gd name="T50" fmla="*/ 222 w 1745"/>
                <a:gd name="T51" fmla="*/ 78 h 1768"/>
                <a:gd name="T52" fmla="*/ 0 w 1745"/>
                <a:gd name="T53" fmla="*/ 0 h 1768"/>
                <a:gd name="T54" fmla="*/ 0 w 1745"/>
                <a:gd name="T55" fmla="*/ 0 h 17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1745" h="1768">
                  <a:moveTo>
                    <a:pt x="0" y="0"/>
                  </a:moveTo>
                  <a:lnTo>
                    <a:pt x="0" y="12"/>
                  </a:lnTo>
                  <a:lnTo>
                    <a:pt x="210" y="88"/>
                  </a:lnTo>
                  <a:lnTo>
                    <a:pt x="426" y="190"/>
                  </a:lnTo>
                  <a:lnTo>
                    <a:pt x="630" y="304"/>
                  </a:lnTo>
                  <a:lnTo>
                    <a:pt x="818" y="442"/>
                  </a:lnTo>
                  <a:lnTo>
                    <a:pt x="998" y="592"/>
                  </a:lnTo>
                  <a:lnTo>
                    <a:pt x="1164" y="766"/>
                  </a:lnTo>
                  <a:lnTo>
                    <a:pt x="1310" y="942"/>
                  </a:lnTo>
                  <a:lnTo>
                    <a:pt x="1454" y="1146"/>
                  </a:lnTo>
                  <a:lnTo>
                    <a:pt x="1536" y="1298"/>
                  </a:lnTo>
                  <a:lnTo>
                    <a:pt x="1614" y="1456"/>
                  </a:lnTo>
                  <a:lnTo>
                    <a:pt x="1682" y="1616"/>
                  </a:lnTo>
                  <a:lnTo>
                    <a:pt x="1733" y="1768"/>
                  </a:lnTo>
                  <a:lnTo>
                    <a:pt x="1745" y="1768"/>
                  </a:lnTo>
                  <a:lnTo>
                    <a:pt x="1691" y="1606"/>
                  </a:lnTo>
                  <a:lnTo>
                    <a:pt x="1623" y="1445"/>
                  </a:lnTo>
                  <a:lnTo>
                    <a:pt x="1547" y="1288"/>
                  </a:lnTo>
                  <a:lnTo>
                    <a:pt x="1463" y="1136"/>
                  </a:lnTo>
                  <a:lnTo>
                    <a:pt x="1320" y="932"/>
                  </a:lnTo>
                  <a:lnTo>
                    <a:pt x="1173" y="755"/>
                  </a:lnTo>
                  <a:lnTo>
                    <a:pt x="1008" y="581"/>
                  </a:lnTo>
                  <a:lnTo>
                    <a:pt x="827" y="431"/>
                  </a:lnTo>
                  <a:lnTo>
                    <a:pt x="642" y="293"/>
                  </a:lnTo>
                  <a:lnTo>
                    <a:pt x="437" y="179"/>
                  </a:lnTo>
                  <a:lnTo>
                    <a:pt x="222" y="78"/>
                  </a:lnTo>
                  <a:lnTo>
                    <a:pt x="0" y="0"/>
                  </a:lnTo>
                  <a:lnTo>
                    <a:pt x="0" y="0"/>
                  </a:lnTo>
                  <a:close/>
                </a:path>
              </a:pathLst>
            </a:custGeom>
            <a:gradFill rotWithShape="0">
              <a:gsLst>
                <a:gs pos="0">
                  <a:schemeClr val="bg1"/>
                </a:gs>
                <a:gs pos="50000">
                  <a:schemeClr val="bg2"/>
                </a:gs>
                <a:gs pos="100000">
                  <a:schemeClr val="bg1"/>
                </a:gs>
              </a:gsLst>
              <a:lin ang="27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0" fontAlgn="base" hangingPunct="0">
                <a:spcBef>
                  <a:spcPct val="0"/>
                </a:spcBef>
                <a:spcAft>
                  <a:spcPct val="0"/>
                </a:spcAft>
              </a:pPr>
              <a:endParaRPr lang="en-US" sz="2000" b="1">
                <a:solidFill>
                  <a:srgbClr val="FFFFFF"/>
                </a:solidFill>
              </a:endParaRPr>
            </a:p>
          </p:txBody>
        </p:sp>
        <p:sp>
          <p:nvSpPr>
            <p:cNvPr id="5127" name="Oval 7"/>
            <p:cNvSpPr>
              <a:spLocks noChangeArrowheads="1"/>
            </p:cNvSpPr>
            <p:nvPr/>
          </p:nvSpPr>
          <p:spPr bwMode="ltGray">
            <a:xfrm>
              <a:off x="209" y="2784"/>
              <a:ext cx="86" cy="86"/>
            </a:xfrm>
            <a:prstGeom prst="ellipse">
              <a:avLst/>
            </a:prstGeom>
            <a:gradFill rotWithShape="0">
              <a:gsLst>
                <a:gs pos="0">
                  <a:schemeClr val="bg2"/>
                </a:gs>
                <a:gs pos="100000">
                  <a:schemeClr val="bg1"/>
                </a:gs>
              </a:gsLst>
              <a:lin ang="189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0" fontAlgn="base" hangingPunct="0">
                <a:spcBef>
                  <a:spcPct val="0"/>
                </a:spcBef>
                <a:spcAft>
                  <a:spcPct val="0"/>
                </a:spcAft>
              </a:pPr>
              <a:endParaRPr lang="en-US" sz="2000" b="1">
                <a:solidFill>
                  <a:srgbClr val="FFFFFF"/>
                </a:solidFill>
              </a:endParaRPr>
            </a:p>
          </p:txBody>
        </p:sp>
        <p:sp>
          <p:nvSpPr>
            <p:cNvPr id="5128" name="Oval 8"/>
            <p:cNvSpPr>
              <a:spLocks noChangeArrowheads="1"/>
            </p:cNvSpPr>
            <p:nvPr/>
          </p:nvSpPr>
          <p:spPr bwMode="ltGray">
            <a:xfrm>
              <a:off x="1536" y="3884"/>
              <a:ext cx="92" cy="92"/>
            </a:xfrm>
            <a:prstGeom prst="ellipse">
              <a:avLst/>
            </a:prstGeom>
            <a:gradFill rotWithShape="0">
              <a:gsLst>
                <a:gs pos="0">
                  <a:schemeClr val="bg2"/>
                </a:gs>
                <a:gs pos="100000">
                  <a:schemeClr val="bg1"/>
                </a:gs>
              </a:gsLst>
              <a:lin ang="27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0" fontAlgn="base" hangingPunct="0">
                <a:spcBef>
                  <a:spcPct val="0"/>
                </a:spcBef>
                <a:spcAft>
                  <a:spcPct val="0"/>
                </a:spcAft>
              </a:pPr>
              <a:endParaRPr lang="en-US" sz="2000" b="1">
                <a:solidFill>
                  <a:srgbClr val="FFFFFF"/>
                </a:solidFill>
              </a:endParaRPr>
            </a:p>
          </p:txBody>
        </p:sp>
        <p:sp>
          <p:nvSpPr>
            <p:cNvPr id="5129" name="Oval 9"/>
            <p:cNvSpPr>
              <a:spLocks noChangeArrowheads="1"/>
            </p:cNvSpPr>
            <p:nvPr/>
          </p:nvSpPr>
          <p:spPr bwMode="ltGray">
            <a:xfrm>
              <a:off x="791" y="2723"/>
              <a:ext cx="121" cy="121"/>
            </a:xfrm>
            <a:prstGeom prst="ellipse">
              <a:avLst/>
            </a:prstGeom>
            <a:gradFill rotWithShape="0">
              <a:gsLst>
                <a:gs pos="0">
                  <a:schemeClr val="bg2"/>
                </a:gs>
                <a:gs pos="100000">
                  <a:schemeClr val="bg1"/>
                </a:gs>
              </a:gsLst>
              <a:lin ang="189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0" fontAlgn="base" hangingPunct="0">
                <a:spcBef>
                  <a:spcPct val="0"/>
                </a:spcBef>
                <a:spcAft>
                  <a:spcPct val="0"/>
                </a:spcAft>
              </a:pPr>
              <a:endParaRPr lang="en-US" sz="2000" b="1">
                <a:solidFill>
                  <a:srgbClr val="FFFFFF"/>
                </a:solidFill>
              </a:endParaRPr>
            </a:p>
          </p:txBody>
        </p:sp>
      </p:grpSp>
      <p:sp>
        <p:nvSpPr>
          <p:cNvPr id="5130" name="Rectangle 10"/>
          <p:cNvSpPr>
            <a:spLocks noGrp="1" noChangeArrowheads="1"/>
          </p:cNvSpPr>
          <p:nvPr>
            <p:ph type="ctrTitle" sz="quarter"/>
          </p:nvPr>
        </p:nvSpPr>
        <p:spPr>
          <a:xfrm>
            <a:off x="685800" y="1873250"/>
            <a:ext cx="7772400" cy="1555750"/>
          </a:xfrm>
        </p:spPr>
        <p:txBody>
          <a:bodyPr/>
          <a:lstStyle>
            <a:lvl1pPr>
              <a:defRPr sz="4800">
                <a:solidFill>
                  <a:srgbClr val="66CCFF"/>
                </a:solidFill>
                <a:latin typeface="Arial Black" panose="020B0A04020102020204" pitchFamily="34" charset="0"/>
              </a:defRPr>
            </a:lvl1pPr>
          </a:lstStyle>
          <a:p>
            <a:pPr lvl="0"/>
            <a:r>
              <a:rPr lang="en-US" altLang="en-US" noProof="0" smtClean="0"/>
              <a:t>Click to edit Master title style</a:t>
            </a:r>
          </a:p>
        </p:txBody>
      </p:sp>
      <p:sp>
        <p:nvSpPr>
          <p:cNvPr id="5131" name="Rectangle 11"/>
          <p:cNvSpPr>
            <a:spLocks noGrp="1" noChangeArrowheads="1"/>
          </p:cNvSpPr>
          <p:nvPr>
            <p:ph type="subTitle" sz="quarter" idx="1"/>
          </p:nvPr>
        </p:nvSpPr>
        <p:spPr>
          <a:xfrm>
            <a:off x="1371600" y="3886200"/>
            <a:ext cx="6400800" cy="1752600"/>
          </a:xfrm>
        </p:spPr>
        <p:txBody>
          <a:bodyPr/>
          <a:lstStyle>
            <a:lvl1pPr marL="0" indent="0" algn="ctr">
              <a:buFont typeface="Wingdings" pitchFamily="2" charset="2"/>
              <a:buNone/>
              <a:defRPr/>
            </a:lvl1pPr>
          </a:lstStyle>
          <a:p>
            <a:pPr lvl="0"/>
            <a:r>
              <a:rPr lang="en-US" altLang="en-US" noProof="0" smtClean="0"/>
              <a:t>Click to edit Master subtitle style</a:t>
            </a:r>
          </a:p>
        </p:txBody>
      </p:sp>
      <p:sp>
        <p:nvSpPr>
          <p:cNvPr id="5132" name="Rectangle 12"/>
          <p:cNvSpPr>
            <a:spLocks noGrp="1" noChangeArrowheads="1"/>
          </p:cNvSpPr>
          <p:nvPr>
            <p:ph type="dt" sz="quarter" idx="2"/>
          </p:nvPr>
        </p:nvSpPr>
        <p:spPr/>
        <p:txBody>
          <a:bodyPr/>
          <a:lstStyle>
            <a:lvl1pPr>
              <a:defRPr/>
            </a:lvl1pPr>
          </a:lstStyle>
          <a:p>
            <a:endParaRPr lang="en-US" altLang="en-US">
              <a:solidFill>
                <a:srgbClr val="FFFFFF"/>
              </a:solidFill>
            </a:endParaRPr>
          </a:p>
        </p:txBody>
      </p:sp>
      <p:sp>
        <p:nvSpPr>
          <p:cNvPr id="5133" name="Rectangle 13"/>
          <p:cNvSpPr>
            <a:spLocks noGrp="1" noChangeArrowheads="1"/>
          </p:cNvSpPr>
          <p:nvPr>
            <p:ph type="ftr" sz="quarter" idx="3"/>
          </p:nvPr>
        </p:nvSpPr>
        <p:spPr/>
        <p:txBody>
          <a:bodyPr/>
          <a:lstStyle>
            <a:lvl1pPr>
              <a:defRPr/>
            </a:lvl1pPr>
          </a:lstStyle>
          <a:p>
            <a:endParaRPr lang="en-US" altLang="en-US">
              <a:solidFill>
                <a:srgbClr val="FFFFFF"/>
              </a:solidFill>
            </a:endParaRPr>
          </a:p>
        </p:txBody>
      </p:sp>
      <p:sp>
        <p:nvSpPr>
          <p:cNvPr id="5134" name="Rectangle 14"/>
          <p:cNvSpPr>
            <a:spLocks noGrp="1" noChangeArrowheads="1"/>
          </p:cNvSpPr>
          <p:nvPr>
            <p:ph type="sldNum" sz="quarter" idx="4"/>
          </p:nvPr>
        </p:nvSpPr>
        <p:spPr/>
        <p:txBody>
          <a:bodyPr/>
          <a:lstStyle>
            <a:lvl1pPr>
              <a:defRPr/>
            </a:lvl1pPr>
          </a:lstStyle>
          <a:p>
            <a:fld id="{A8075C07-4C73-4BDA-9CEF-3B94C9407BEB}" type="slidenum">
              <a:rPr lang="en-US" altLang="en-US">
                <a:solidFill>
                  <a:srgbClr val="FFFFFF"/>
                </a:solidFill>
              </a:rPr>
              <a:pPr/>
              <a:t>‹#›</a:t>
            </a:fld>
            <a:endParaRPr lang="en-US" altLang="en-US">
              <a:solidFill>
                <a:srgbClr val="FFFFFF"/>
              </a:solidFill>
            </a:endParaRPr>
          </a:p>
        </p:txBody>
      </p:sp>
    </p:spTree>
    <p:extLst>
      <p:ext uri="{BB962C8B-B14F-4D97-AF65-F5344CB8AC3E}">
        <p14:creationId xmlns:p14="http://schemas.microsoft.com/office/powerpoint/2010/main" val="4147771251"/>
      </p:ext>
    </p:extLst>
  </p:cSld>
  <p:clrMapOvr>
    <a:masterClrMapping/>
  </p:clrMapOvr>
  <p:timing>
    <p:tnLst>
      <p:par>
        <p:cTn id="1" dur="indefinite" restart="never" nodeType="tmRoot"/>
      </p:par>
    </p:tnLst>
  </p:timing>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b="1">
                <a:latin typeface="Candara" panose="020E0502030303020204" pitchFamily="34" charset="0"/>
              </a:defRPr>
            </a:lvl1p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ltLang="en-US">
              <a:solidFill>
                <a:srgbClr val="FFFFFF"/>
              </a:solidFill>
            </a:endParaRPr>
          </a:p>
        </p:txBody>
      </p:sp>
      <p:sp>
        <p:nvSpPr>
          <p:cNvPr id="5" name="Footer Placeholder 4"/>
          <p:cNvSpPr>
            <a:spLocks noGrp="1"/>
          </p:cNvSpPr>
          <p:nvPr>
            <p:ph type="ftr" sz="quarter" idx="11"/>
          </p:nvPr>
        </p:nvSpPr>
        <p:spPr/>
        <p:txBody>
          <a:bodyPr/>
          <a:lstStyle>
            <a:lvl1pPr>
              <a:defRPr/>
            </a:lvl1pPr>
          </a:lstStyle>
          <a:p>
            <a:endParaRPr lang="en-US" altLang="en-US">
              <a:solidFill>
                <a:srgbClr val="FFFFFF"/>
              </a:solidFill>
            </a:endParaRPr>
          </a:p>
        </p:txBody>
      </p:sp>
      <p:sp>
        <p:nvSpPr>
          <p:cNvPr id="6" name="Slide Number Placeholder 5"/>
          <p:cNvSpPr>
            <a:spLocks noGrp="1"/>
          </p:cNvSpPr>
          <p:nvPr>
            <p:ph type="sldNum" sz="quarter" idx="12"/>
          </p:nvPr>
        </p:nvSpPr>
        <p:spPr/>
        <p:txBody>
          <a:bodyPr/>
          <a:lstStyle>
            <a:lvl1pPr>
              <a:defRPr/>
            </a:lvl1pPr>
          </a:lstStyle>
          <a:p>
            <a:fld id="{8D754349-7903-418B-8F43-31DF51381D63}" type="slidenum">
              <a:rPr lang="en-US" altLang="en-US">
                <a:solidFill>
                  <a:srgbClr val="FFFFFF"/>
                </a:solidFill>
              </a:rPr>
              <a:pPr/>
              <a:t>‹#›</a:t>
            </a:fld>
            <a:endParaRPr lang="en-US" altLang="en-US">
              <a:solidFill>
                <a:srgbClr val="FFFFFF"/>
              </a:solidFill>
            </a:endParaRPr>
          </a:p>
        </p:txBody>
      </p:sp>
    </p:spTree>
    <p:extLst>
      <p:ext uri="{BB962C8B-B14F-4D97-AF65-F5344CB8AC3E}">
        <p14:creationId xmlns:p14="http://schemas.microsoft.com/office/powerpoint/2010/main" val="2966666565"/>
      </p:ext>
    </p:extLst>
  </p:cSld>
  <p:clrMapOvr>
    <a:masterClrMapping/>
  </p:clrMapOvr>
  <p:timing>
    <p:tnLst>
      <p:par>
        <p:cTn id="1" dur="indefinite" restart="never" nodeType="tmRoot"/>
      </p:par>
    </p:tnLst>
  </p:timing>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ltLang="en-US">
              <a:solidFill>
                <a:srgbClr val="FFFFFF"/>
              </a:solidFill>
            </a:endParaRPr>
          </a:p>
        </p:txBody>
      </p:sp>
      <p:sp>
        <p:nvSpPr>
          <p:cNvPr id="5" name="Footer Placeholder 4"/>
          <p:cNvSpPr>
            <a:spLocks noGrp="1"/>
          </p:cNvSpPr>
          <p:nvPr>
            <p:ph type="ftr" sz="quarter" idx="11"/>
          </p:nvPr>
        </p:nvSpPr>
        <p:spPr/>
        <p:txBody>
          <a:bodyPr/>
          <a:lstStyle>
            <a:lvl1pPr>
              <a:defRPr/>
            </a:lvl1pPr>
          </a:lstStyle>
          <a:p>
            <a:endParaRPr lang="en-US" altLang="en-US">
              <a:solidFill>
                <a:srgbClr val="FFFFFF"/>
              </a:solidFill>
            </a:endParaRPr>
          </a:p>
        </p:txBody>
      </p:sp>
      <p:sp>
        <p:nvSpPr>
          <p:cNvPr id="6" name="Slide Number Placeholder 5"/>
          <p:cNvSpPr>
            <a:spLocks noGrp="1"/>
          </p:cNvSpPr>
          <p:nvPr>
            <p:ph type="sldNum" sz="quarter" idx="12"/>
          </p:nvPr>
        </p:nvSpPr>
        <p:spPr/>
        <p:txBody>
          <a:bodyPr/>
          <a:lstStyle>
            <a:lvl1pPr>
              <a:defRPr/>
            </a:lvl1pPr>
          </a:lstStyle>
          <a:p>
            <a:fld id="{77411A94-5922-413D-B0A8-815D1DBDC24E}" type="slidenum">
              <a:rPr lang="en-US" altLang="en-US">
                <a:solidFill>
                  <a:srgbClr val="FFFFFF"/>
                </a:solidFill>
              </a:rPr>
              <a:pPr/>
              <a:t>‹#›</a:t>
            </a:fld>
            <a:endParaRPr lang="en-US" altLang="en-US">
              <a:solidFill>
                <a:srgbClr val="FFFFFF"/>
              </a:solidFill>
            </a:endParaRPr>
          </a:p>
        </p:txBody>
      </p:sp>
    </p:spTree>
    <p:extLst>
      <p:ext uri="{BB962C8B-B14F-4D97-AF65-F5344CB8AC3E}">
        <p14:creationId xmlns:p14="http://schemas.microsoft.com/office/powerpoint/2010/main" val="956790072"/>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altLang="en-US">
              <a:solidFill>
                <a:srgbClr val="FFFFFF"/>
              </a:solidFill>
            </a:endParaRPr>
          </a:p>
        </p:txBody>
      </p:sp>
      <p:sp>
        <p:nvSpPr>
          <p:cNvPr id="6" name="Footer Placeholder 5"/>
          <p:cNvSpPr>
            <a:spLocks noGrp="1"/>
          </p:cNvSpPr>
          <p:nvPr>
            <p:ph type="ftr" sz="quarter" idx="11"/>
          </p:nvPr>
        </p:nvSpPr>
        <p:spPr/>
        <p:txBody>
          <a:bodyPr/>
          <a:lstStyle>
            <a:lvl1pPr>
              <a:defRPr/>
            </a:lvl1pPr>
          </a:lstStyle>
          <a:p>
            <a:endParaRPr lang="en-US" altLang="en-US">
              <a:solidFill>
                <a:srgbClr val="FFFFFF"/>
              </a:solidFill>
            </a:endParaRPr>
          </a:p>
        </p:txBody>
      </p:sp>
      <p:sp>
        <p:nvSpPr>
          <p:cNvPr id="7" name="Slide Number Placeholder 6"/>
          <p:cNvSpPr>
            <a:spLocks noGrp="1"/>
          </p:cNvSpPr>
          <p:nvPr>
            <p:ph type="sldNum" sz="quarter" idx="12"/>
          </p:nvPr>
        </p:nvSpPr>
        <p:spPr/>
        <p:txBody>
          <a:bodyPr/>
          <a:lstStyle>
            <a:lvl1pPr>
              <a:defRPr/>
            </a:lvl1pPr>
          </a:lstStyle>
          <a:p>
            <a:fld id="{E72A2956-824D-4820-BFA0-73152AAEE89F}" type="slidenum">
              <a:rPr lang="en-US" altLang="en-US">
                <a:solidFill>
                  <a:srgbClr val="FFFFFF"/>
                </a:solidFill>
              </a:rPr>
              <a:pPr/>
              <a:t>‹#›</a:t>
            </a:fld>
            <a:endParaRPr lang="en-US" altLang="en-US">
              <a:solidFill>
                <a:srgbClr val="FFFFFF"/>
              </a:solidFill>
            </a:endParaRPr>
          </a:p>
        </p:txBody>
      </p:sp>
    </p:spTree>
    <p:extLst>
      <p:ext uri="{BB962C8B-B14F-4D97-AF65-F5344CB8AC3E}">
        <p14:creationId xmlns:p14="http://schemas.microsoft.com/office/powerpoint/2010/main" val="289092565"/>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altLang="en-US">
              <a:solidFill>
                <a:srgbClr val="FFFFFF"/>
              </a:solidFill>
            </a:endParaRPr>
          </a:p>
        </p:txBody>
      </p:sp>
      <p:sp>
        <p:nvSpPr>
          <p:cNvPr id="8" name="Footer Placeholder 7"/>
          <p:cNvSpPr>
            <a:spLocks noGrp="1"/>
          </p:cNvSpPr>
          <p:nvPr>
            <p:ph type="ftr" sz="quarter" idx="11"/>
          </p:nvPr>
        </p:nvSpPr>
        <p:spPr/>
        <p:txBody>
          <a:bodyPr/>
          <a:lstStyle>
            <a:lvl1pPr>
              <a:defRPr/>
            </a:lvl1pPr>
          </a:lstStyle>
          <a:p>
            <a:endParaRPr lang="en-US" altLang="en-US">
              <a:solidFill>
                <a:srgbClr val="FFFFFF"/>
              </a:solidFill>
            </a:endParaRPr>
          </a:p>
        </p:txBody>
      </p:sp>
      <p:sp>
        <p:nvSpPr>
          <p:cNvPr id="9" name="Slide Number Placeholder 8"/>
          <p:cNvSpPr>
            <a:spLocks noGrp="1"/>
          </p:cNvSpPr>
          <p:nvPr>
            <p:ph type="sldNum" sz="quarter" idx="12"/>
          </p:nvPr>
        </p:nvSpPr>
        <p:spPr/>
        <p:txBody>
          <a:bodyPr/>
          <a:lstStyle>
            <a:lvl1pPr>
              <a:defRPr/>
            </a:lvl1pPr>
          </a:lstStyle>
          <a:p>
            <a:fld id="{B10F8032-EE57-4AD4-A028-2B0F281E89C8}" type="slidenum">
              <a:rPr lang="en-US" altLang="en-US">
                <a:solidFill>
                  <a:srgbClr val="FFFFFF"/>
                </a:solidFill>
              </a:rPr>
              <a:pPr/>
              <a:t>‹#›</a:t>
            </a:fld>
            <a:endParaRPr lang="en-US" altLang="en-US">
              <a:solidFill>
                <a:srgbClr val="FFFFFF"/>
              </a:solidFill>
            </a:endParaRPr>
          </a:p>
        </p:txBody>
      </p:sp>
    </p:spTree>
    <p:extLst>
      <p:ext uri="{BB962C8B-B14F-4D97-AF65-F5344CB8AC3E}">
        <p14:creationId xmlns:p14="http://schemas.microsoft.com/office/powerpoint/2010/main" val="2873721021"/>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altLang="en-US">
              <a:solidFill>
                <a:srgbClr val="FFFFFF"/>
              </a:solidFill>
            </a:endParaRPr>
          </a:p>
        </p:txBody>
      </p:sp>
      <p:sp>
        <p:nvSpPr>
          <p:cNvPr id="4" name="Footer Placeholder 3"/>
          <p:cNvSpPr>
            <a:spLocks noGrp="1"/>
          </p:cNvSpPr>
          <p:nvPr>
            <p:ph type="ftr" sz="quarter" idx="11"/>
          </p:nvPr>
        </p:nvSpPr>
        <p:spPr/>
        <p:txBody>
          <a:bodyPr/>
          <a:lstStyle>
            <a:lvl1pPr>
              <a:defRPr/>
            </a:lvl1pPr>
          </a:lstStyle>
          <a:p>
            <a:endParaRPr lang="en-US" altLang="en-US">
              <a:solidFill>
                <a:srgbClr val="FFFFFF"/>
              </a:solidFill>
            </a:endParaRPr>
          </a:p>
        </p:txBody>
      </p:sp>
      <p:sp>
        <p:nvSpPr>
          <p:cNvPr id="5" name="Slide Number Placeholder 4"/>
          <p:cNvSpPr>
            <a:spLocks noGrp="1"/>
          </p:cNvSpPr>
          <p:nvPr>
            <p:ph type="sldNum" sz="quarter" idx="12"/>
          </p:nvPr>
        </p:nvSpPr>
        <p:spPr/>
        <p:txBody>
          <a:bodyPr/>
          <a:lstStyle>
            <a:lvl1pPr>
              <a:defRPr/>
            </a:lvl1pPr>
          </a:lstStyle>
          <a:p>
            <a:fld id="{5A9DD154-C345-4940-8B7F-1B728CDA4F64}" type="slidenum">
              <a:rPr lang="en-US" altLang="en-US">
                <a:solidFill>
                  <a:srgbClr val="FFFFFF"/>
                </a:solidFill>
              </a:rPr>
              <a:pPr/>
              <a:t>‹#›</a:t>
            </a:fld>
            <a:endParaRPr lang="en-US" altLang="en-US">
              <a:solidFill>
                <a:srgbClr val="FFFFFF"/>
              </a:solidFill>
            </a:endParaRPr>
          </a:p>
        </p:txBody>
      </p:sp>
    </p:spTree>
    <p:extLst>
      <p:ext uri="{BB962C8B-B14F-4D97-AF65-F5344CB8AC3E}">
        <p14:creationId xmlns:p14="http://schemas.microsoft.com/office/powerpoint/2010/main" val="2366882187"/>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ltLang="en-US">
              <a:solidFill>
                <a:srgbClr val="FFFFFF"/>
              </a:solidFill>
            </a:endParaRPr>
          </a:p>
        </p:txBody>
      </p:sp>
      <p:sp>
        <p:nvSpPr>
          <p:cNvPr id="3" name="Footer Placeholder 2"/>
          <p:cNvSpPr>
            <a:spLocks noGrp="1"/>
          </p:cNvSpPr>
          <p:nvPr>
            <p:ph type="ftr" sz="quarter" idx="11"/>
          </p:nvPr>
        </p:nvSpPr>
        <p:spPr/>
        <p:txBody>
          <a:bodyPr/>
          <a:lstStyle>
            <a:lvl1pPr>
              <a:defRPr/>
            </a:lvl1pPr>
          </a:lstStyle>
          <a:p>
            <a:endParaRPr lang="en-US" altLang="en-US">
              <a:solidFill>
                <a:srgbClr val="FFFFFF"/>
              </a:solidFill>
            </a:endParaRPr>
          </a:p>
        </p:txBody>
      </p:sp>
      <p:sp>
        <p:nvSpPr>
          <p:cNvPr id="4" name="Slide Number Placeholder 3"/>
          <p:cNvSpPr>
            <a:spLocks noGrp="1"/>
          </p:cNvSpPr>
          <p:nvPr>
            <p:ph type="sldNum" sz="quarter" idx="12"/>
          </p:nvPr>
        </p:nvSpPr>
        <p:spPr/>
        <p:txBody>
          <a:bodyPr/>
          <a:lstStyle>
            <a:lvl1pPr>
              <a:defRPr/>
            </a:lvl1pPr>
          </a:lstStyle>
          <a:p>
            <a:fld id="{260DFF56-BDFF-4E0E-8A1C-6B40C7906CBD}" type="slidenum">
              <a:rPr lang="en-US" altLang="en-US">
                <a:solidFill>
                  <a:srgbClr val="FFFFFF"/>
                </a:solidFill>
              </a:rPr>
              <a:pPr/>
              <a:t>‹#›</a:t>
            </a:fld>
            <a:endParaRPr lang="en-US" altLang="en-US">
              <a:solidFill>
                <a:srgbClr val="FFFFFF"/>
              </a:solidFill>
            </a:endParaRPr>
          </a:p>
        </p:txBody>
      </p:sp>
    </p:spTree>
    <p:extLst>
      <p:ext uri="{BB962C8B-B14F-4D97-AF65-F5344CB8AC3E}">
        <p14:creationId xmlns:p14="http://schemas.microsoft.com/office/powerpoint/2010/main" val="306284780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13A5D44-3818-446E-A9EF-1CB5CD1B63FE}" type="datetimeFigureOut">
              <a:rPr lang="en-US" smtClean="0"/>
              <a:t>2/7/2016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8E4678-B43C-42A0-8AB3-A3F05F8439F1}" type="slidenum">
              <a:rPr lang="en-US" smtClean="0"/>
              <a:t>‹#›</a:t>
            </a:fld>
            <a:endParaRPr lang="en-US"/>
          </a:p>
        </p:txBody>
      </p:sp>
    </p:spTree>
    <p:extLst>
      <p:ext uri="{BB962C8B-B14F-4D97-AF65-F5344CB8AC3E}">
        <p14:creationId xmlns:p14="http://schemas.microsoft.com/office/powerpoint/2010/main" val="1586719725"/>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ltLang="en-US">
              <a:solidFill>
                <a:srgbClr val="FFFFFF"/>
              </a:solidFill>
            </a:endParaRPr>
          </a:p>
        </p:txBody>
      </p:sp>
      <p:sp>
        <p:nvSpPr>
          <p:cNvPr id="6" name="Footer Placeholder 5"/>
          <p:cNvSpPr>
            <a:spLocks noGrp="1"/>
          </p:cNvSpPr>
          <p:nvPr>
            <p:ph type="ftr" sz="quarter" idx="11"/>
          </p:nvPr>
        </p:nvSpPr>
        <p:spPr/>
        <p:txBody>
          <a:bodyPr/>
          <a:lstStyle>
            <a:lvl1pPr>
              <a:defRPr/>
            </a:lvl1pPr>
          </a:lstStyle>
          <a:p>
            <a:endParaRPr lang="en-US" altLang="en-US">
              <a:solidFill>
                <a:srgbClr val="FFFFFF"/>
              </a:solidFill>
            </a:endParaRPr>
          </a:p>
        </p:txBody>
      </p:sp>
      <p:sp>
        <p:nvSpPr>
          <p:cNvPr id="7" name="Slide Number Placeholder 6"/>
          <p:cNvSpPr>
            <a:spLocks noGrp="1"/>
          </p:cNvSpPr>
          <p:nvPr>
            <p:ph type="sldNum" sz="quarter" idx="12"/>
          </p:nvPr>
        </p:nvSpPr>
        <p:spPr/>
        <p:txBody>
          <a:bodyPr/>
          <a:lstStyle>
            <a:lvl1pPr>
              <a:defRPr/>
            </a:lvl1pPr>
          </a:lstStyle>
          <a:p>
            <a:fld id="{D56151A4-1213-4050-BE83-B099E8EA3201}" type="slidenum">
              <a:rPr lang="en-US" altLang="en-US">
                <a:solidFill>
                  <a:srgbClr val="FFFFFF"/>
                </a:solidFill>
              </a:rPr>
              <a:pPr/>
              <a:t>‹#›</a:t>
            </a:fld>
            <a:endParaRPr lang="en-US" altLang="en-US">
              <a:solidFill>
                <a:srgbClr val="FFFFFF"/>
              </a:solidFill>
            </a:endParaRPr>
          </a:p>
        </p:txBody>
      </p:sp>
    </p:spTree>
    <p:extLst>
      <p:ext uri="{BB962C8B-B14F-4D97-AF65-F5344CB8AC3E}">
        <p14:creationId xmlns:p14="http://schemas.microsoft.com/office/powerpoint/2010/main" val="1132988953"/>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ltLang="en-US">
              <a:solidFill>
                <a:srgbClr val="FFFFFF"/>
              </a:solidFill>
            </a:endParaRPr>
          </a:p>
        </p:txBody>
      </p:sp>
      <p:sp>
        <p:nvSpPr>
          <p:cNvPr id="6" name="Footer Placeholder 5"/>
          <p:cNvSpPr>
            <a:spLocks noGrp="1"/>
          </p:cNvSpPr>
          <p:nvPr>
            <p:ph type="ftr" sz="quarter" idx="11"/>
          </p:nvPr>
        </p:nvSpPr>
        <p:spPr/>
        <p:txBody>
          <a:bodyPr/>
          <a:lstStyle>
            <a:lvl1pPr>
              <a:defRPr/>
            </a:lvl1pPr>
          </a:lstStyle>
          <a:p>
            <a:endParaRPr lang="en-US" altLang="en-US">
              <a:solidFill>
                <a:srgbClr val="FFFFFF"/>
              </a:solidFill>
            </a:endParaRPr>
          </a:p>
        </p:txBody>
      </p:sp>
      <p:sp>
        <p:nvSpPr>
          <p:cNvPr id="7" name="Slide Number Placeholder 6"/>
          <p:cNvSpPr>
            <a:spLocks noGrp="1"/>
          </p:cNvSpPr>
          <p:nvPr>
            <p:ph type="sldNum" sz="quarter" idx="12"/>
          </p:nvPr>
        </p:nvSpPr>
        <p:spPr/>
        <p:txBody>
          <a:bodyPr/>
          <a:lstStyle>
            <a:lvl1pPr>
              <a:defRPr/>
            </a:lvl1pPr>
          </a:lstStyle>
          <a:p>
            <a:fld id="{331CCF7F-2A79-44B4-BD2D-439939DD6F06}" type="slidenum">
              <a:rPr lang="en-US" altLang="en-US">
                <a:solidFill>
                  <a:srgbClr val="FFFFFF"/>
                </a:solidFill>
              </a:rPr>
              <a:pPr/>
              <a:t>‹#›</a:t>
            </a:fld>
            <a:endParaRPr lang="en-US" altLang="en-US">
              <a:solidFill>
                <a:srgbClr val="FFFFFF"/>
              </a:solidFill>
            </a:endParaRPr>
          </a:p>
        </p:txBody>
      </p:sp>
    </p:spTree>
    <p:extLst>
      <p:ext uri="{BB962C8B-B14F-4D97-AF65-F5344CB8AC3E}">
        <p14:creationId xmlns:p14="http://schemas.microsoft.com/office/powerpoint/2010/main" val="1580816827"/>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ltLang="en-US">
              <a:solidFill>
                <a:srgbClr val="FFFFFF"/>
              </a:solidFill>
            </a:endParaRPr>
          </a:p>
        </p:txBody>
      </p:sp>
      <p:sp>
        <p:nvSpPr>
          <p:cNvPr id="5" name="Footer Placeholder 4"/>
          <p:cNvSpPr>
            <a:spLocks noGrp="1"/>
          </p:cNvSpPr>
          <p:nvPr>
            <p:ph type="ftr" sz="quarter" idx="11"/>
          </p:nvPr>
        </p:nvSpPr>
        <p:spPr/>
        <p:txBody>
          <a:bodyPr/>
          <a:lstStyle>
            <a:lvl1pPr>
              <a:defRPr/>
            </a:lvl1pPr>
          </a:lstStyle>
          <a:p>
            <a:endParaRPr lang="en-US" altLang="en-US">
              <a:solidFill>
                <a:srgbClr val="FFFFFF"/>
              </a:solidFill>
            </a:endParaRPr>
          </a:p>
        </p:txBody>
      </p:sp>
      <p:sp>
        <p:nvSpPr>
          <p:cNvPr id="6" name="Slide Number Placeholder 5"/>
          <p:cNvSpPr>
            <a:spLocks noGrp="1"/>
          </p:cNvSpPr>
          <p:nvPr>
            <p:ph type="sldNum" sz="quarter" idx="12"/>
          </p:nvPr>
        </p:nvSpPr>
        <p:spPr/>
        <p:txBody>
          <a:bodyPr/>
          <a:lstStyle>
            <a:lvl1pPr>
              <a:defRPr/>
            </a:lvl1pPr>
          </a:lstStyle>
          <a:p>
            <a:fld id="{EE7D126A-BC6C-4A6C-BD58-29CC663481BF}" type="slidenum">
              <a:rPr lang="en-US" altLang="en-US">
                <a:solidFill>
                  <a:srgbClr val="FFFFFF"/>
                </a:solidFill>
              </a:rPr>
              <a:pPr/>
              <a:t>‹#›</a:t>
            </a:fld>
            <a:endParaRPr lang="en-US" altLang="en-US">
              <a:solidFill>
                <a:srgbClr val="FFFFFF"/>
              </a:solidFill>
            </a:endParaRPr>
          </a:p>
        </p:txBody>
      </p:sp>
    </p:spTree>
    <p:extLst>
      <p:ext uri="{BB962C8B-B14F-4D97-AF65-F5344CB8AC3E}">
        <p14:creationId xmlns:p14="http://schemas.microsoft.com/office/powerpoint/2010/main" val="3881156791"/>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7813"/>
            <a:ext cx="2057400" cy="5853112"/>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7813"/>
            <a:ext cx="6019800" cy="585311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ltLang="en-US">
              <a:solidFill>
                <a:srgbClr val="FFFFFF"/>
              </a:solidFill>
            </a:endParaRPr>
          </a:p>
        </p:txBody>
      </p:sp>
      <p:sp>
        <p:nvSpPr>
          <p:cNvPr id="5" name="Footer Placeholder 4"/>
          <p:cNvSpPr>
            <a:spLocks noGrp="1"/>
          </p:cNvSpPr>
          <p:nvPr>
            <p:ph type="ftr" sz="quarter" idx="11"/>
          </p:nvPr>
        </p:nvSpPr>
        <p:spPr/>
        <p:txBody>
          <a:bodyPr/>
          <a:lstStyle>
            <a:lvl1pPr>
              <a:defRPr/>
            </a:lvl1pPr>
          </a:lstStyle>
          <a:p>
            <a:endParaRPr lang="en-US" altLang="en-US">
              <a:solidFill>
                <a:srgbClr val="FFFFFF"/>
              </a:solidFill>
            </a:endParaRPr>
          </a:p>
        </p:txBody>
      </p:sp>
      <p:sp>
        <p:nvSpPr>
          <p:cNvPr id="6" name="Slide Number Placeholder 5"/>
          <p:cNvSpPr>
            <a:spLocks noGrp="1"/>
          </p:cNvSpPr>
          <p:nvPr>
            <p:ph type="sldNum" sz="quarter" idx="12"/>
          </p:nvPr>
        </p:nvSpPr>
        <p:spPr/>
        <p:txBody>
          <a:bodyPr/>
          <a:lstStyle>
            <a:lvl1pPr>
              <a:defRPr/>
            </a:lvl1pPr>
          </a:lstStyle>
          <a:p>
            <a:fld id="{59CF0988-B716-4E3D-9138-FD0FCCFD1C67}" type="slidenum">
              <a:rPr lang="en-US" altLang="en-US">
                <a:solidFill>
                  <a:srgbClr val="FFFFFF"/>
                </a:solidFill>
              </a:rPr>
              <a:pPr/>
              <a:t>‹#›</a:t>
            </a:fld>
            <a:endParaRPr lang="en-US" altLang="en-US">
              <a:solidFill>
                <a:srgbClr val="FFFFFF"/>
              </a:solidFill>
            </a:endParaRPr>
          </a:p>
        </p:txBody>
      </p:sp>
    </p:spTree>
    <p:extLst>
      <p:ext uri="{BB962C8B-B14F-4D97-AF65-F5344CB8AC3E}">
        <p14:creationId xmlns:p14="http://schemas.microsoft.com/office/powerpoint/2010/main" val="1160627899"/>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6" name="Rectangle 20"/>
          <p:cNvSpPr>
            <a:spLocks noGrp="1"/>
          </p:cNvSpPr>
          <p:nvPr>
            <p:ph type="ctrTitle"/>
          </p:nvPr>
        </p:nvSpPr>
        <p:spPr>
          <a:xfrm>
            <a:off x="685800" y="990601"/>
            <a:ext cx="7772400" cy="2609850"/>
          </a:xfrm>
        </p:spPr>
        <p:txBody>
          <a:bodyPr anchor="b" anchorCtr="0">
            <a:noAutofit/>
            <a:scene3d>
              <a:camera prst="orthographicFront"/>
              <a:lightRig rig="soft" dir="t">
                <a:rot lat="0" lon="0" rev="2100000"/>
              </a:lightRig>
            </a:scene3d>
            <a:sp3d prstMaterial="matte">
              <a:bevelT w="38100" h="38100"/>
              <a:contourClr>
                <a:srgbClr val="FFFFFF"/>
              </a:contourClr>
            </a:sp3d>
          </a:bodyPr>
          <a:lstStyle>
            <a:lvl1pPr algn="ctr">
              <a:defRPr lang="en-US" sz="5800" dirty="0" smtClean="0">
                <a:ln w="9525">
                  <a:noFill/>
                </a:ln>
                <a:effectLst>
                  <a:outerShdw blurRad="50800" dist="38100" dir="8220000" algn="tl" rotWithShape="0">
                    <a:srgbClr val="000000">
                      <a:alpha val="40000"/>
                    </a:srgbClr>
                  </a:outerShdw>
                </a:effectLst>
              </a:defRPr>
            </a:lvl1pPr>
          </a:lstStyle>
          <a:p>
            <a:r>
              <a:rPr lang="en-US" smtClean="0"/>
              <a:t>Click to edit Master title style</a:t>
            </a:r>
            <a:endParaRPr lang="en-US" dirty="0"/>
          </a:p>
        </p:txBody>
      </p:sp>
      <p:sp>
        <p:nvSpPr>
          <p:cNvPr id="24" name="Rectangle 26"/>
          <p:cNvSpPr>
            <a:spLocks noGrp="1"/>
          </p:cNvSpPr>
          <p:nvPr>
            <p:ph type="subTitle" idx="1"/>
          </p:nvPr>
        </p:nvSpPr>
        <p:spPr>
          <a:xfrm>
            <a:off x="1371600" y="3657600"/>
            <a:ext cx="6400800" cy="1967089"/>
          </a:xfrm>
        </p:spPr>
        <p:txBody>
          <a:bodyPr>
            <a:normAutofit/>
          </a:bodyPr>
          <a:lstStyle>
            <a:lvl1pPr marL="0" indent="0" algn="ctr">
              <a:buNone/>
              <a:defRPr lang="en-US" sz="3000" b="0">
                <a:solidFill>
                  <a:schemeClr val="tx2"/>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smtClean="0"/>
              <a:t>Click to edit Master subtitle style</a:t>
            </a:r>
            <a:endParaRPr lang="en-US" dirty="0"/>
          </a:p>
        </p:txBody>
      </p:sp>
      <p:sp>
        <p:nvSpPr>
          <p:cNvPr id="18" name="Rectangle 6"/>
          <p:cNvSpPr>
            <a:spLocks noGrp="1"/>
          </p:cNvSpPr>
          <p:nvPr>
            <p:ph type="dt" sz="half" idx="10"/>
          </p:nvPr>
        </p:nvSpPr>
        <p:spPr/>
        <p:txBody>
          <a:bodyPr/>
          <a:lstStyle>
            <a:lvl1pPr>
              <a:defRPr lang="en-US" smtClean="0"/>
            </a:lvl1pPr>
          </a:lstStyle>
          <a:p>
            <a:fld id="{8E105350-EDAE-4408-A541-6BCB1EE631BB}" type="datetimeFigureOut">
              <a:rPr lang="en-US">
                <a:solidFill>
                  <a:srgbClr val="BEDBFE"/>
                </a:solidFill>
              </a:rPr>
              <a:pPr/>
              <a:t>2/7/2016</a:t>
            </a:fld>
            <a:endParaRPr dirty="0">
              <a:solidFill>
                <a:srgbClr val="BEDBFE"/>
              </a:solidFill>
            </a:endParaRPr>
          </a:p>
        </p:txBody>
      </p:sp>
      <p:sp>
        <p:nvSpPr>
          <p:cNvPr id="9" name="Rectangle 14"/>
          <p:cNvSpPr>
            <a:spLocks noGrp="1"/>
          </p:cNvSpPr>
          <p:nvPr>
            <p:ph type="sldNum" sz="quarter" idx="11"/>
          </p:nvPr>
        </p:nvSpPr>
        <p:spPr/>
        <p:txBody>
          <a:bodyPr/>
          <a:lstStyle>
            <a:lvl1pPr>
              <a:defRPr lang="en-US" smtClean="0"/>
            </a:lvl1pPr>
          </a:lstStyle>
          <a:p>
            <a:fld id="{A4D07420-F6C3-45B6-A6AD-F87C5793523C}" type="slidenum">
              <a:rPr>
                <a:solidFill>
                  <a:srgbClr val="BEDBFE"/>
                </a:solidFill>
              </a:rPr>
              <a:pPr/>
              <a:t>‹#›</a:t>
            </a:fld>
            <a:endParaRPr dirty="0">
              <a:solidFill>
                <a:srgbClr val="BEDBFE"/>
              </a:solidFill>
            </a:endParaRPr>
          </a:p>
        </p:txBody>
      </p:sp>
      <p:sp>
        <p:nvSpPr>
          <p:cNvPr id="25" name="Rectangle 27"/>
          <p:cNvSpPr>
            <a:spLocks noGrp="1"/>
          </p:cNvSpPr>
          <p:nvPr>
            <p:ph type="ftr" sz="quarter" idx="12"/>
          </p:nvPr>
        </p:nvSpPr>
        <p:spPr/>
        <p:txBody>
          <a:bodyPr/>
          <a:lstStyle>
            <a:lvl1pPr>
              <a:defRPr lang="en-US" smtClean="0"/>
            </a:lvl1pPr>
          </a:lstStyle>
          <a:p>
            <a:endParaRPr dirty="0">
              <a:solidFill>
                <a:srgbClr val="BEDBFE"/>
              </a:solidFill>
            </a:endParaRPr>
          </a:p>
        </p:txBody>
      </p:sp>
    </p:spTree>
    <p:extLst>
      <p:ext uri="{BB962C8B-B14F-4D97-AF65-F5344CB8AC3E}">
        <p14:creationId xmlns:p14="http://schemas.microsoft.com/office/powerpoint/2010/main" val="1038670104"/>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Rectangle 2"/>
          <p:cNvSpPr>
            <a:spLocks noGrp="1"/>
          </p:cNvSpPr>
          <p:nvPr>
            <p:ph type="title"/>
          </p:nvPr>
        </p:nvSpPr>
        <p:spPr/>
        <p:txBody>
          <a:bodyPr/>
          <a:lstStyle/>
          <a:p>
            <a:r>
              <a:rPr lang="en-US" smtClean="0"/>
              <a:t>Click to edit Master title style</a:t>
            </a:r>
            <a:endParaRPr lang="en-US"/>
          </a:p>
        </p:txBody>
      </p:sp>
      <p:sp>
        <p:nvSpPr>
          <p:cNvPr id="3" name="Rectangle 3"/>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Rectangle 4"/>
          <p:cNvSpPr>
            <a:spLocks noGrp="1"/>
          </p:cNvSpPr>
          <p:nvPr>
            <p:ph type="dt" sz="half" idx="10"/>
          </p:nvPr>
        </p:nvSpPr>
        <p:spPr/>
        <p:txBody>
          <a:bodyPr/>
          <a:lstStyle/>
          <a:p>
            <a:fld id="{8E105350-EDAE-4408-A541-6BCB1EE631BB}" type="datetimeFigureOut">
              <a:rPr lang="en-US">
                <a:solidFill>
                  <a:srgbClr val="BEDBFE"/>
                </a:solidFill>
              </a:rPr>
              <a:pPr/>
              <a:t>2/7/2016</a:t>
            </a:fld>
            <a:endParaRPr dirty="0">
              <a:solidFill>
                <a:srgbClr val="BEDBFE"/>
              </a:solidFill>
            </a:endParaRPr>
          </a:p>
        </p:txBody>
      </p:sp>
      <p:sp>
        <p:nvSpPr>
          <p:cNvPr id="5" name="Rectangle 5"/>
          <p:cNvSpPr>
            <a:spLocks noGrp="1"/>
          </p:cNvSpPr>
          <p:nvPr>
            <p:ph type="ftr" sz="quarter" idx="11"/>
          </p:nvPr>
        </p:nvSpPr>
        <p:spPr/>
        <p:txBody>
          <a:bodyPr/>
          <a:lstStyle/>
          <a:p>
            <a:endParaRPr dirty="0">
              <a:solidFill>
                <a:srgbClr val="BEDBFE"/>
              </a:solidFill>
            </a:endParaRPr>
          </a:p>
        </p:txBody>
      </p:sp>
      <p:sp>
        <p:nvSpPr>
          <p:cNvPr id="6" name="Rectangle 6"/>
          <p:cNvSpPr>
            <a:spLocks noGrp="1"/>
          </p:cNvSpPr>
          <p:nvPr>
            <p:ph type="sldNum" sz="quarter" idx="12"/>
          </p:nvPr>
        </p:nvSpPr>
        <p:spPr/>
        <p:txBody>
          <a:bodyPr/>
          <a:lstStyle/>
          <a:p>
            <a:fld id="{A4D07420-F6C3-45B6-A6AD-F87C5793523C}" type="slidenum">
              <a:rPr>
                <a:solidFill>
                  <a:srgbClr val="BEDBFE"/>
                </a:solidFill>
              </a:rPr>
              <a:pPr/>
              <a:t>‹#›</a:t>
            </a:fld>
            <a:endParaRPr dirty="0">
              <a:solidFill>
                <a:srgbClr val="BEDBFE"/>
              </a:solidFill>
            </a:endParaRPr>
          </a:p>
        </p:txBody>
      </p:sp>
    </p:spTree>
    <p:extLst>
      <p:ext uri="{BB962C8B-B14F-4D97-AF65-F5344CB8AC3E}">
        <p14:creationId xmlns:p14="http://schemas.microsoft.com/office/powerpoint/2010/main" val="2800971367"/>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Rectangle 2"/>
          <p:cNvSpPr>
            <a:spLocks noGrp="1"/>
          </p:cNvSpPr>
          <p:nvPr>
            <p:ph type="title"/>
          </p:nvPr>
        </p:nvSpPr>
        <p:spPr>
          <a:xfrm>
            <a:off x="722313" y="2685391"/>
            <a:ext cx="7772400" cy="3112843"/>
          </a:xfrm>
        </p:spPr>
        <p:txBody>
          <a:bodyPr anchor="t">
            <a:normAutofit/>
          </a:bodyPr>
          <a:lstStyle>
            <a:lvl1pPr algn="ctr">
              <a:buNone/>
              <a:defRPr lang="en-US" sz="6000" b="1" dirty="0">
                <a:solidFill>
                  <a:schemeClr val="tx2">
                    <a:shade val="85000"/>
                    <a:satMod val="150000"/>
                  </a:schemeClr>
                </a:solidFill>
              </a:defRPr>
            </a:lvl1pPr>
          </a:lstStyle>
          <a:p>
            <a:r>
              <a:rPr lang="en-US" smtClean="0"/>
              <a:t>Click to edit Master title style</a:t>
            </a:r>
            <a:endParaRPr lang="en-US" dirty="0"/>
          </a:p>
        </p:txBody>
      </p:sp>
      <p:sp>
        <p:nvSpPr>
          <p:cNvPr id="3" name="Rectangle 3"/>
          <p:cNvSpPr>
            <a:spLocks noGrp="1"/>
          </p:cNvSpPr>
          <p:nvPr>
            <p:ph type="body" idx="1"/>
          </p:nvPr>
        </p:nvSpPr>
        <p:spPr>
          <a:xfrm>
            <a:off x="722313" y="1128932"/>
            <a:ext cx="7772400" cy="1509712"/>
          </a:xfrm>
        </p:spPr>
        <p:txBody>
          <a:bodyPr anchor="b">
            <a:normAutofit/>
          </a:bodyPr>
          <a:lstStyle>
            <a:lvl1pPr algn="ctr">
              <a:buNone/>
              <a:defRPr lang="en-US" sz="2400" b="0" smtClean="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smtClean="0"/>
              <a:t>Click to edit Master text styles</a:t>
            </a:r>
          </a:p>
        </p:txBody>
      </p:sp>
      <p:sp>
        <p:nvSpPr>
          <p:cNvPr id="4" name="Rectangle 4"/>
          <p:cNvSpPr>
            <a:spLocks noGrp="1"/>
          </p:cNvSpPr>
          <p:nvPr>
            <p:ph type="dt" sz="half" idx="10"/>
          </p:nvPr>
        </p:nvSpPr>
        <p:spPr/>
        <p:txBody>
          <a:bodyPr/>
          <a:lstStyle/>
          <a:p>
            <a:fld id="{8E105350-EDAE-4408-A541-6BCB1EE631BB}" type="datetimeFigureOut">
              <a:rPr lang="en-US">
                <a:solidFill>
                  <a:srgbClr val="BEDBFE"/>
                </a:solidFill>
              </a:rPr>
              <a:pPr/>
              <a:t>2/7/2016</a:t>
            </a:fld>
            <a:endParaRPr dirty="0">
              <a:solidFill>
                <a:srgbClr val="BEDBFE"/>
              </a:solidFill>
            </a:endParaRPr>
          </a:p>
        </p:txBody>
      </p:sp>
      <p:sp>
        <p:nvSpPr>
          <p:cNvPr id="5" name="Rectangle 5"/>
          <p:cNvSpPr>
            <a:spLocks noGrp="1"/>
          </p:cNvSpPr>
          <p:nvPr>
            <p:ph type="ftr" sz="quarter" idx="11"/>
          </p:nvPr>
        </p:nvSpPr>
        <p:spPr/>
        <p:txBody>
          <a:bodyPr/>
          <a:lstStyle/>
          <a:p>
            <a:endParaRPr dirty="0">
              <a:solidFill>
                <a:srgbClr val="BEDBFE"/>
              </a:solidFill>
            </a:endParaRPr>
          </a:p>
        </p:txBody>
      </p:sp>
      <p:sp>
        <p:nvSpPr>
          <p:cNvPr id="6" name="Rectangle 6"/>
          <p:cNvSpPr>
            <a:spLocks noGrp="1"/>
          </p:cNvSpPr>
          <p:nvPr>
            <p:ph type="sldNum" sz="quarter" idx="12"/>
          </p:nvPr>
        </p:nvSpPr>
        <p:spPr/>
        <p:txBody>
          <a:bodyPr/>
          <a:lstStyle/>
          <a:p>
            <a:fld id="{A4D07420-F6C3-45B6-A6AD-F87C5793523C}" type="slidenum">
              <a:rPr>
                <a:solidFill>
                  <a:srgbClr val="BEDBFE"/>
                </a:solidFill>
              </a:rPr>
              <a:pPr/>
              <a:t>‹#›</a:t>
            </a:fld>
            <a:endParaRPr dirty="0">
              <a:solidFill>
                <a:srgbClr val="BEDBFE"/>
              </a:solidFill>
            </a:endParaRPr>
          </a:p>
        </p:txBody>
      </p:sp>
    </p:spTree>
    <p:extLst>
      <p:ext uri="{BB962C8B-B14F-4D97-AF65-F5344CB8AC3E}">
        <p14:creationId xmlns:p14="http://schemas.microsoft.com/office/powerpoint/2010/main" val="245163972"/>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Rectangle 1"/>
          <p:cNvSpPr>
            <a:spLocks noGrp="1"/>
          </p:cNvSpPr>
          <p:nvPr>
            <p:ph type="title"/>
          </p:nvPr>
        </p:nvSpPr>
        <p:spPr/>
        <p:txBody>
          <a:bodyPr/>
          <a:lstStyle/>
          <a:p>
            <a:r>
              <a:rPr lang="en-US" smtClean="0"/>
              <a:t>Click to edit Master title style</a:t>
            </a:r>
            <a:endParaRPr lang="en-US"/>
          </a:p>
        </p:txBody>
      </p:sp>
      <p:sp>
        <p:nvSpPr>
          <p:cNvPr id="3" name="Rectangle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p:cNvSpPr>
          <p:nvPr>
            <p:ph type="dt" sz="half" idx="10"/>
          </p:nvPr>
        </p:nvSpPr>
        <p:spPr/>
        <p:txBody>
          <a:bodyPr/>
          <a:lstStyle/>
          <a:p>
            <a:fld id="{8E105350-EDAE-4408-A541-6BCB1EE631BB}" type="datetimeFigureOut">
              <a:rPr lang="en-US">
                <a:solidFill>
                  <a:srgbClr val="BEDBFE"/>
                </a:solidFill>
              </a:rPr>
              <a:pPr/>
              <a:t>2/7/2016</a:t>
            </a:fld>
            <a:endParaRPr dirty="0">
              <a:solidFill>
                <a:srgbClr val="BEDBFE"/>
              </a:solidFill>
            </a:endParaRPr>
          </a:p>
        </p:txBody>
      </p:sp>
      <p:sp>
        <p:nvSpPr>
          <p:cNvPr id="6" name="Rectangle 5"/>
          <p:cNvSpPr>
            <a:spLocks noGrp="1"/>
          </p:cNvSpPr>
          <p:nvPr>
            <p:ph type="ftr" sz="quarter" idx="11"/>
          </p:nvPr>
        </p:nvSpPr>
        <p:spPr/>
        <p:txBody>
          <a:bodyPr/>
          <a:lstStyle/>
          <a:p>
            <a:endParaRPr dirty="0">
              <a:solidFill>
                <a:srgbClr val="BEDBFE"/>
              </a:solidFill>
            </a:endParaRPr>
          </a:p>
        </p:txBody>
      </p:sp>
      <p:sp>
        <p:nvSpPr>
          <p:cNvPr id="7" name="Rectangle 6"/>
          <p:cNvSpPr>
            <a:spLocks noGrp="1"/>
          </p:cNvSpPr>
          <p:nvPr>
            <p:ph type="sldNum" sz="quarter" idx="12"/>
          </p:nvPr>
        </p:nvSpPr>
        <p:spPr/>
        <p:txBody>
          <a:bodyPr/>
          <a:lstStyle/>
          <a:p>
            <a:fld id="{A4D07420-F6C3-45B6-A6AD-F87C5793523C}" type="slidenum">
              <a:rPr>
                <a:solidFill>
                  <a:srgbClr val="BEDBFE"/>
                </a:solidFill>
              </a:rPr>
              <a:pPr/>
              <a:t>‹#›</a:t>
            </a:fld>
            <a:endParaRPr dirty="0">
              <a:solidFill>
                <a:srgbClr val="BEDBFE"/>
              </a:solidFill>
            </a:endParaRPr>
          </a:p>
        </p:txBody>
      </p:sp>
    </p:spTree>
    <p:extLst>
      <p:ext uri="{BB962C8B-B14F-4D97-AF65-F5344CB8AC3E}">
        <p14:creationId xmlns:p14="http://schemas.microsoft.com/office/powerpoint/2010/main" val="4142779266"/>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Rectangle 1"/>
          <p:cNvSpPr>
            <a:spLocks noGrp="1"/>
          </p:cNvSpPr>
          <p:nvPr>
            <p:ph type="title"/>
          </p:nvPr>
        </p:nvSpPr>
        <p:spPr/>
        <p:txBody>
          <a:bodyPr/>
          <a:lstStyle>
            <a:lvl1pPr algn="l">
              <a:defRPr/>
            </a:lvl1pPr>
          </a:lstStyle>
          <a:p>
            <a:r>
              <a:rPr lang="en-US" smtClean="0"/>
              <a:t>Click to edit Master title style</a:t>
            </a:r>
            <a:endParaRPr lang="en-US"/>
          </a:p>
        </p:txBody>
      </p:sp>
      <p:sp>
        <p:nvSpPr>
          <p:cNvPr id="3" name="Rectangle 2"/>
          <p:cNvSpPr>
            <a:spLocks noGrp="1"/>
          </p:cNvSpPr>
          <p:nvPr>
            <p:ph type="body" idx="1"/>
          </p:nvPr>
        </p:nvSpPr>
        <p:spPr>
          <a:xfrm>
            <a:off x="457200" y="1535113"/>
            <a:ext cx="4040188" cy="639762"/>
          </a:xfrm>
        </p:spPr>
        <p:txBody>
          <a:bodyPr anchor="b">
            <a:noAutofit/>
          </a:bodyPr>
          <a:lstStyle>
            <a:lvl1pPr marL="0" indent="0" algn="l">
              <a:buNone/>
              <a:defRPr sz="2200" b="1"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Rectangle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p:cNvSpPr>
          <p:nvPr>
            <p:ph type="body" sz="quarter" idx="3"/>
          </p:nvPr>
        </p:nvSpPr>
        <p:spPr>
          <a:xfrm>
            <a:off x="4645025" y="1535113"/>
            <a:ext cx="4041775" cy="639762"/>
          </a:xfrm>
        </p:spPr>
        <p:txBody>
          <a:bodyPr anchor="b">
            <a:noAutofit/>
          </a:bodyPr>
          <a:lstStyle>
            <a:lvl1pPr marL="0" indent="0" algn="l">
              <a:buNone/>
              <a:defRPr sz="2200" b="1"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Rectangle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6"/>
          <p:cNvSpPr>
            <a:spLocks noGrp="1"/>
          </p:cNvSpPr>
          <p:nvPr>
            <p:ph type="dt" sz="half" idx="10"/>
          </p:nvPr>
        </p:nvSpPr>
        <p:spPr/>
        <p:txBody>
          <a:bodyPr/>
          <a:lstStyle/>
          <a:p>
            <a:fld id="{8E105350-EDAE-4408-A541-6BCB1EE631BB}" type="datetimeFigureOut">
              <a:rPr lang="en-US">
                <a:solidFill>
                  <a:srgbClr val="BEDBFE"/>
                </a:solidFill>
              </a:rPr>
              <a:pPr/>
              <a:t>2/7/2016</a:t>
            </a:fld>
            <a:endParaRPr dirty="0">
              <a:solidFill>
                <a:srgbClr val="BEDBFE"/>
              </a:solidFill>
            </a:endParaRPr>
          </a:p>
        </p:txBody>
      </p:sp>
      <p:sp>
        <p:nvSpPr>
          <p:cNvPr id="8" name="Rectangle 7"/>
          <p:cNvSpPr>
            <a:spLocks noGrp="1"/>
          </p:cNvSpPr>
          <p:nvPr>
            <p:ph type="ftr" sz="quarter" idx="11"/>
          </p:nvPr>
        </p:nvSpPr>
        <p:spPr/>
        <p:txBody>
          <a:bodyPr/>
          <a:lstStyle/>
          <a:p>
            <a:endParaRPr dirty="0">
              <a:solidFill>
                <a:srgbClr val="BEDBFE"/>
              </a:solidFill>
            </a:endParaRPr>
          </a:p>
        </p:txBody>
      </p:sp>
      <p:sp>
        <p:nvSpPr>
          <p:cNvPr id="9" name="Rectangle 8"/>
          <p:cNvSpPr>
            <a:spLocks noGrp="1"/>
          </p:cNvSpPr>
          <p:nvPr>
            <p:ph type="sldNum" sz="quarter" idx="12"/>
          </p:nvPr>
        </p:nvSpPr>
        <p:spPr/>
        <p:txBody>
          <a:bodyPr/>
          <a:lstStyle/>
          <a:p>
            <a:fld id="{A4D07420-F6C3-45B6-A6AD-F87C5793523C}" type="slidenum">
              <a:rPr>
                <a:solidFill>
                  <a:srgbClr val="BEDBFE"/>
                </a:solidFill>
              </a:rPr>
              <a:pPr/>
              <a:t>‹#›</a:t>
            </a:fld>
            <a:endParaRPr dirty="0">
              <a:solidFill>
                <a:srgbClr val="BEDBFE"/>
              </a:solidFill>
            </a:endParaRPr>
          </a:p>
        </p:txBody>
      </p:sp>
    </p:spTree>
    <p:extLst>
      <p:ext uri="{BB962C8B-B14F-4D97-AF65-F5344CB8AC3E}">
        <p14:creationId xmlns:p14="http://schemas.microsoft.com/office/powerpoint/2010/main" val="3932440736"/>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Rectangle 2"/>
          <p:cNvSpPr>
            <a:spLocks noGrp="1"/>
          </p:cNvSpPr>
          <p:nvPr>
            <p:ph type="title"/>
          </p:nvPr>
        </p:nvSpPr>
        <p:spPr/>
        <p:txBody>
          <a:bodyPr/>
          <a:lstStyle>
            <a:lvl1pPr>
              <a:defRPr lang="en-US"/>
            </a:lvl1pPr>
          </a:lstStyle>
          <a:p>
            <a:r>
              <a:rPr lang="en-US" smtClean="0"/>
              <a:t>Click to edit Master title style</a:t>
            </a:r>
            <a:endParaRPr lang="en-US"/>
          </a:p>
        </p:txBody>
      </p:sp>
      <p:sp>
        <p:nvSpPr>
          <p:cNvPr id="3" name="Rectangle 3"/>
          <p:cNvSpPr>
            <a:spLocks noGrp="1"/>
          </p:cNvSpPr>
          <p:nvPr>
            <p:ph type="dt" sz="half" idx="10"/>
          </p:nvPr>
        </p:nvSpPr>
        <p:spPr/>
        <p:txBody>
          <a:bodyPr/>
          <a:lstStyle/>
          <a:p>
            <a:fld id="{8E105350-EDAE-4408-A541-6BCB1EE631BB}" type="datetimeFigureOut">
              <a:rPr lang="en-US">
                <a:solidFill>
                  <a:srgbClr val="BEDBFE"/>
                </a:solidFill>
              </a:rPr>
              <a:pPr/>
              <a:t>2/7/2016</a:t>
            </a:fld>
            <a:endParaRPr dirty="0">
              <a:solidFill>
                <a:srgbClr val="BEDBFE"/>
              </a:solidFill>
            </a:endParaRPr>
          </a:p>
        </p:txBody>
      </p:sp>
      <p:sp>
        <p:nvSpPr>
          <p:cNvPr id="4" name="Rectangle 4"/>
          <p:cNvSpPr>
            <a:spLocks noGrp="1"/>
          </p:cNvSpPr>
          <p:nvPr>
            <p:ph type="ftr" sz="quarter" idx="11"/>
          </p:nvPr>
        </p:nvSpPr>
        <p:spPr/>
        <p:txBody>
          <a:bodyPr/>
          <a:lstStyle/>
          <a:p>
            <a:endParaRPr dirty="0">
              <a:solidFill>
                <a:srgbClr val="BEDBFE"/>
              </a:solidFill>
            </a:endParaRPr>
          </a:p>
        </p:txBody>
      </p:sp>
      <p:sp>
        <p:nvSpPr>
          <p:cNvPr id="5" name="Rectangle 5"/>
          <p:cNvSpPr>
            <a:spLocks noGrp="1"/>
          </p:cNvSpPr>
          <p:nvPr>
            <p:ph type="sldNum" sz="quarter" idx="12"/>
          </p:nvPr>
        </p:nvSpPr>
        <p:spPr/>
        <p:txBody>
          <a:bodyPr/>
          <a:lstStyle/>
          <a:p>
            <a:fld id="{A4D07420-F6C3-45B6-A6AD-F87C5793523C}" type="slidenum">
              <a:rPr>
                <a:solidFill>
                  <a:srgbClr val="BEDBFE"/>
                </a:solidFill>
              </a:rPr>
              <a:pPr/>
              <a:t>‹#›</a:t>
            </a:fld>
            <a:endParaRPr dirty="0">
              <a:solidFill>
                <a:srgbClr val="BEDBFE"/>
              </a:solidFill>
            </a:endParaRPr>
          </a:p>
        </p:txBody>
      </p:sp>
    </p:spTree>
    <p:extLst>
      <p:ext uri="{BB962C8B-B14F-4D97-AF65-F5344CB8AC3E}">
        <p14:creationId xmlns:p14="http://schemas.microsoft.com/office/powerpoint/2010/main" val="11646487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313A5D44-3818-446E-A9EF-1CB5CD1B63FE}" type="datetimeFigureOut">
              <a:rPr lang="en-US" smtClean="0"/>
              <a:t>2/7/2016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8E4678-B43C-42A0-8AB3-A3F05F8439F1}" type="slidenum">
              <a:rPr lang="en-US" smtClean="0"/>
              <a:t>‹#›</a:t>
            </a:fld>
            <a:endParaRPr lang="en-US"/>
          </a:p>
        </p:txBody>
      </p:sp>
    </p:spTree>
    <p:extLst>
      <p:ext uri="{BB962C8B-B14F-4D97-AF65-F5344CB8AC3E}">
        <p14:creationId xmlns:p14="http://schemas.microsoft.com/office/powerpoint/2010/main" val="1570374824"/>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2"/>
          <p:cNvSpPr>
            <a:spLocks noGrp="1"/>
          </p:cNvSpPr>
          <p:nvPr>
            <p:ph type="dt" sz="half" idx="10"/>
          </p:nvPr>
        </p:nvSpPr>
        <p:spPr/>
        <p:txBody>
          <a:bodyPr/>
          <a:lstStyle/>
          <a:p>
            <a:fld id="{8E105350-EDAE-4408-A541-6BCB1EE631BB}" type="datetimeFigureOut">
              <a:rPr lang="en-US">
                <a:solidFill>
                  <a:srgbClr val="BEDBFE"/>
                </a:solidFill>
              </a:rPr>
              <a:pPr/>
              <a:t>2/7/2016</a:t>
            </a:fld>
            <a:endParaRPr dirty="0">
              <a:solidFill>
                <a:srgbClr val="BEDBFE"/>
              </a:solidFill>
            </a:endParaRPr>
          </a:p>
        </p:txBody>
      </p:sp>
      <p:sp>
        <p:nvSpPr>
          <p:cNvPr id="3" name="Rectangle 3"/>
          <p:cNvSpPr>
            <a:spLocks noGrp="1"/>
          </p:cNvSpPr>
          <p:nvPr>
            <p:ph type="ftr" sz="quarter" idx="11"/>
          </p:nvPr>
        </p:nvSpPr>
        <p:spPr/>
        <p:txBody>
          <a:bodyPr/>
          <a:lstStyle/>
          <a:p>
            <a:endParaRPr dirty="0">
              <a:solidFill>
                <a:srgbClr val="BEDBFE"/>
              </a:solidFill>
            </a:endParaRPr>
          </a:p>
        </p:txBody>
      </p:sp>
      <p:sp>
        <p:nvSpPr>
          <p:cNvPr id="4" name="Rectangle 4"/>
          <p:cNvSpPr>
            <a:spLocks noGrp="1"/>
          </p:cNvSpPr>
          <p:nvPr>
            <p:ph type="sldNum" sz="quarter" idx="12"/>
          </p:nvPr>
        </p:nvSpPr>
        <p:spPr/>
        <p:txBody>
          <a:bodyPr/>
          <a:lstStyle/>
          <a:p>
            <a:fld id="{A4D07420-F6C3-45B6-A6AD-F87C5793523C}" type="slidenum">
              <a:rPr>
                <a:solidFill>
                  <a:srgbClr val="BEDBFE"/>
                </a:solidFill>
              </a:rPr>
              <a:pPr/>
              <a:t>‹#›</a:t>
            </a:fld>
            <a:endParaRPr dirty="0">
              <a:solidFill>
                <a:srgbClr val="BEDBFE"/>
              </a:solidFill>
            </a:endParaRPr>
          </a:p>
        </p:txBody>
      </p:sp>
    </p:spTree>
    <p:extLst>
      <p:ext uri="{BB962C8B-B14F-4D97-AF65-F5344CB8AC3E}">
        <p14:creationId xmlns:p14="http://schemas.microsoft.com/office/powerpoint/2010/main" val="3075721197"/>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Rectangle 1"/>
          <p:cNvSpPr>
            <a:spLocks noGrp="1"/>
          </p:cNvSpPr>
          <p:nvPr>
            <p:ph type="title"/>
          </p:nvPr>
        </p:nvSpPr>
        <p:spPr>
          <a:xfrm>
            <a:off x="457200" y="273050"/>
            <a:ext cx="3008313" cy="1162050"/>
          </a:xfrm>
        </p:spPr>
        <p:txBody>
          <a:bodyPr anchor="b">
            <a:normAutofit/>
          </a:bodyPr>
          <a:lstStyle>
            <a:lvl1pPr algn="ctr">
              <a:defRPr sz="2400" b="1">
                <a:solidFill>
                  <a:schemeClr val="tx2"/>
                </a:solidFill>
                <a:effectLst>
                  <a:outerShdw blurRad="38100" dist="25400" dir="8220000" algn="tr" rotWithShape="0">
                    <a:prstClr val="black">
                      <a:alpha val="35000"/>
                    </a:prstClr>
                  </a:outerShdw>
                </a:effectLst>
              </a:defRPr>
            </a:lvl1pPr>
          </a:lstStyle>
          <a:p>
            <a:r>
              <a:rPr lang="en-US" smtClean="0"/>
              <a:t>Click to edit Master title style</a:t>
            </a:r>
            <a:endParaRPr lang="en-US"/>
          </a:p>
        </p:txBody>
      </p:sp>
      <p:sp>
        <p:nvSpPr>
          <p:cNvPr id="3" name="Rectangle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3"/>
          <p:cNvSpPr>
            <a:spLocks noGrp="1"/>
          </p:cNvSpPr>
          <p:nvPr>
            <p:ph type="body" sz="half" idx="2"/>
          </p:nvPr>
        </p:nvSpPr>
        <p:spPr>
          <a:xfrm>
            <a:off x="457200" y="1435100"/>
            <a:ext cx="3008313" cy="4691063"/>
          </a:xfrm>
        </p:spPr>
        <p:txBody>
          <a:bodyPr/>
          <a:lstStyle>
            <a:lvl1pPr marL="0" indent="0" algn="ctr">
              <a:buNone/>
              <a:defRPr sz="14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p:cNvSpPr>
          <p:nvPr>
            <p:ph type="dt" sz="half" idx="10"/>
          </p:nvPr>
        </p:nvSpPr>
        <p:spPr/>
        <p:txBody>
          <a:bodyPr/>
          <a:lstStyle/>
          <a:p>
            <a:fld id="{8E105350-EDAE-4408-A541-6BCB1EE631BB}" type="datetimeFigureOut">
              <a:rPr lang="en-US">
                <a:solidFill>
                  <a:srgbClr val="BEDBFE"/>
                </a:solidFill>
              </a:rPr>
              <a:pPr/>
              <a:t>2/7/2016</a:t>
            </a:fld>
            <a:endParaRPr dirty="0">
              <a:solidFill>
                <a:srgbClr val="BEDBFE"/>
              </a:solidFill>
            </a:endParaRPr>
          </a:p>
        </p:txBody>
      </p:sp>
      <p:sp>
        <p:nvSpPr>
          <p:cNvPr id="6" name="Rectangle 5"/>
          <p:cNvSpPr>
            <a:spLocks noGrp="1"/>
          </p:cNvSpPr>
          <p:nvPr>
            <p:ph type="ftr" sz="quarter" idx="11"/>
          </p:nvPr>
        </p:nvSpPr>
        <p:spPr/>
        <p:txBody>
          <a:bodyPr/>
          <a:lstStyle/>
          <a:p>
            <a:endParaRPr dirty="0">
              <a:solidFill>
                <a:srgbClr val="BEDBFE"/>
              </a:solidFill>
            </a:endParaRPr>
          </a:p>
        </p:txBody>
      </p:sp>
      <p:sp>
        <p:nvSpPr>
          <p:cNvPr id="7" name="Rectangle 6"/>
          <p:cNvSpPr>
            <a:spLocks noGrp="1"/>
          </p:cNvSpPr>
          <p:nvPr>
            <p:ph type="sldNum" sz="quarter" idx="12"/>
          </p:nvPr>
        </p:nvSpPr>
        <p:spPr/>
        <p:txBody>
          <a:bodyPr/>
          <a:lstStyle/>
          <a:p>
            <a:fld id="{A4D07420-F6C3-45B6-A6AD-F87C5793523C}" type="slidenum">
              <a:rPr>
                <a:solidFill>
                  <a:srgbClr val="BEDBFE"/>
                </a:solidFill>
              </a:rPr>
              <a:pPr/>
              <a:t>‹#›</a:t>
            </a:fld>
            <a:endParaRPr dirty="0">
              <a:solidFill>
                <a:srgbClr val="BEDBFE"/>
              </a:solidFill>
            </a:endParaRPr>
          </a:p>
        </p:txBody>
      </p:sp>
    </p:spTree>
    <p:extLst>
      <p:ext uri="{BB962C8B-B14F-4D97-AF65-F5344CB8AC3E}">
        <p14:creationId xmlns:p14="http://schemas.microsoft.com/office/powerpoint/2010/main" val="1851575826"/>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8" name="Rectangle 7"/>
          <p:cNvSpPr/>
          <p:nvPr/>
        </p:nvSpPr>
        <p:spPr>
          <a:xfrm>
            <a:off x="727729" y="1062637"/>
            <a:ext cx="4599432" cy="3977640"/>
          </a:xfrm>
          <a:prstGeom prst="rect">
            <a:avLst/>
          </a:prstGeom>
          <a:solidFill>
            <a:schemeClr val="tx2">
              <a:shade val="15000"/>
            </a:schemeClr>
          </a:solidFill>
          <a:ln w="63500">
            <a:noFill/>
            <a:miter lim="800000"/>
          </a:ln>
          <a:effectLst>
            <a:outerShdw blurRad="63500" dist="25400" dir="7200000" algn="t" rotWithShape="0">
              <a:prstClr val="black">
                <a:alpha val="45000"/>
              </a:prstClr>
            </a:outerShdw>
          </a:effectLst>
        </p:spPr>
        <p:style>
          <a:lnRef idx="3">
            <a:schemeClr val="lt1"/>
          </a:lnRef>
          <a:fillRef idx="1">
            <a:schemeClr val="accent6"/>
          </a:fillRef>
          <a:effectRef idx="1">
            <a:schemeClr val="accent6"/>
          </a:effectRef>
          <a:fontRef idx="minor">
            <a:schemeClr val="lt1"/>
          </a:fontRef>
        </p:style>
        <p:txBody>
          <a:bodyPr lIns="45720" rIns="45720" rtlCol="0" anchor="ctr">
            <a:normAutofit/>
          </a:bodyPr>
          <a:lstStyle/>
          <a:p>
            <a:pPr indent="-274320">
              <a:buClr>
                <a:srgbClr val="686F3A"/>
              </a:buClr>
              <a:buSzPct val="80000"/>
              <a:buFont typeface="Wingdings 2" pitchFamily="18" charset="2"/>
              <a:buNone/>
            </a:pPr>
            <a:endParaRPr lang="en-US" sz="2000" dirty="0">
              <a:solidFill>
                <a:prstClr val="white"/>
              </a:solidFill>
            </a:endParaRPr>
          </a:p>
        </p:txBody>
      </p:sp>
      <p:sp>
        <p:nvSpPr>
          <p:cNvPr id="2" name="Rectangle 2"/>
          <p:cNvSpPr>
            <a:spLocks noGrp="1"/>
          </p:cNvSpPr>
          <p:nvPr>
            <p:ph type="title"/>
          </p:nvPr>
        </p:nvSpPr>
        <p:spPr>
          <a:xfrm>
            <a:off x="5514536" y="4343400"/>
            <a:ext cx="3048000" cy="709858"/>
          </a:xfrm>
        </p:spPr>
        <p:txBody>
          <a:bodyPr anchor="t">
            <a:noAutofit/>
          </a:bodyPr>
          <a:lstStyle>
            <a:lvl1pPr algn="l">
              <a:buNone/>
              <a:defRPr sz="2200" b="1">
                <a:solidFill>
                  <a:schemeClr val="tx2"/>
                </a:solidFill>
                <a:effectLst>
                  <a:outerShdw blurRad="38100" dist="25400" dir="8220000" algn="tr" rotWithShape="0">
                    <a:prstClr val="black">
                      <a:alpha val="35000"/>
                    </a:prstClr>
                  </a:outerShdw>
                </a:effectLst>
              </a:defRPr>
            </a:lvl1pPr>
          </a:lstStyle>
          <a:p>
            <a:r>
              <a:rPr lang="en-US" smtClean="0"/>
              <a:t>Click to edit Master title style</a:t>
            </a:r>
            <a:endParaRPr lang="en-US" dirty="0"/>
          </a:p>
        </p:txBody>
      </p:sp>
      <p:sp>
        <p:nvSpPr>
          <p:cNvPr id="3" name="Rectangle 3"/>
          <p:cNvSpPr>
            <a:spLocks noGrp="1"/>
          </p:cNvSpPr>
          <p:nvPr>
            <p:ph type="pic" idx="1"/>
          </p:nvPr>
        </p:nvSpPr>
        <p:spPr>
          <a:xfrm>
            <a:off x="739645" y="1222657"/>
            <a:ext cx="4575601" cy="3657600"/>
          </a:xfrm>
          <a:solidFill>
            <a:schemeClr val="tx2">
              <a:shade val="75000"/>
            </a:schemeClr>
          </a:solidFill>
          <a:ln w="63500">
            <a:noFill/>
            <a:miter lim="800000"/>
          </a:ln>
          <a:effectLst/>
        </p:spPr>
        <p:style>
          <a:lnRef idx="3">
            <a:schemeClr val="lt1"/>
          </a:lnRef>
          <a:fillRef idx="1">
            <a:schemeClr val="accent6"/>
          </a:fillRef>
          <a:effectRef idx="1">
            <a:schemeClr val="accent6"/>
          </a:effectRef>
          <a:fontRef idx="minor">
            <a:schemeClr val="lt1"/>
          </a:fontRef>
        </p:style>
        <p:txBody>
          <a:bodyPr/>
          <a:lstStyle>
            <a:lvl1pPr>
              <a:buNone/>
              <a:defRPr sz="3200"/>
            </a:lvl1pPr>
          </a:lstStyle>
          <a:p>
            <a:r>
              <a:rPr lang="en-US" sz="2000" dirty="0" smtClean="0"/>
              <a:t>Click icon to add picture</a:t>
            </a:r>
            <a:endParaRPr lang="en-US" sz="2000" dirty="0"/>
          </a:p>
        </p:txBody>
      </p:sp>
      <p:sp>
        <p:nvSpPr>
          <p:cNvPr id="4" name="Rectangle 4"/>
          <p:cNvSpPr>
            <a:spLocks noGrp="1"/>
          </p:cNvSpPr>
          <p:nvPr>
            <p:ph type="body" sz="half" idx="2"/>
          </p:nvPr>
        </p:nvSpPr>
        <p:spPr>
          <a:xfrm>
            <a:off x="5514536" y="1371600"/>
            <a:ext cx="3044952" cy="2930086"/>
          </a:xfrm>
        </p:spPr>
        <p:txBody>
          <a:bodyPr bIns="0" anchor="b">
            <a:normAutofit/>
          </a:bodyPr>
          <a:lstStyle>
            <a:lvl1pPr marL="0" marR="0" indent="0" algn="l">
              <a:buFontTx/>
              <a:buNone/>
              <a:defRPr sz="1300">
                <a:solidFill>
                  <a:schemeClr val="tx1">
                    <a:tint val="95000"/>
                  </a:schemeClr>
                </a:solidFill>
              </a:defRPr>
            </a:lvl1pPr>
            <a:lvl2pPr marL="460375" marR="0" indent="-112713">
              <a:buFontTx/>
              <a:buNone/>
              <a:defRPr sz="1200"/>
            </a:lvl2pPr>
            <a:lvl3pPr marL="914400" marR="0" indent="-117475">
              <a:buFontTx/>
              <a:buNone/>
              <a:defRPr sz="1000"/>
            </a:lvl3pPr>
            <a:lvl4pPr marL="1316038" marR="0" indent="-112713">
              <a:buFontTx/>
              <a:buNone/>
              <a:defRPr sz="900"/>
            </a:lvl4pPr>
            <a:lvl5pPr marL="1711325" marR="0" indent="-117475">
              <a:buFontTx/>
              <a:buNone/>
              <a:defRPr sz="900"/>
            </a:lvl5pPr>
          </a:lstStyle>
          <a:p>
            <a:pPr lvl="0"/>
            <a:r>
              <a:rPr lang="en-US" smtClean="0"/>
              <a:t>Click to edit Master text styles</a:t>
            </a:r>
          </a:p>
        </p:txBody>
      </p:sp>
      <p:sp>
        <p:nvSpPr>
          <p:cNvPr id="5" name="Rectangle 5"/>
          <p:cNvSpPr>
            <a:spLocks noGrp="1"/>
          </p:cNvSpPr>
          <p:nvPr>
            <p:ph type="dt" sz="half" idx="10"/>
          </p:nvPr>
        </p:nvSpPr>
        <p:spPr/>
        <p:txBody>
          <a:bodyPr/>
          <a:lstStyle/>
          <a:p>
            <a:fld id="{8E105350-EDAE-4408-A541-6BCB1EE631BB}" type="datetimeFigureOut">
              <a:rPr lang="en-US">
                <a:solidFill>
                  <a:srgbClr val="BEDBFE"/>
                </a:solidFill>
              </a:rPr>
              <a:pPr/>
              <a:t>2/7/2016</a:t>
            </a:fld>
            <a:endParaRPr dirty="0">
              <a:solidFill>
                <a:srgbClr val="BEDBFE"/>
              </a:solidFill>
            </a:endParaRPr>
          </a:p>
        </p:txBody>
      </p:sp>
      <p:sp>
        <p:nvSpPr>
          <p:cNvPr id="6" name="Rectangle 6"/>
          <p:cNvSpPr>
            <a:spLocks noGrp="1"/>
          </p:cNvSpPr>
          <p:nvPr>
            <p:ph type="ftr" sz="quarter" idx="11"/>
          </p:nvPr>
        </p:nvSpPr>
        <p:spPr/>
        <p:txBody>
          <a:bodyPr/>
          <a:lstStyle/>
          <a:p>
            <a:endParaRPr dirty="0">
              <a:solidFill>
                <a:srgbClr val="BEDBFE"/>
              </a:solidFill>
            </a:endParaRPr>
          </a:p>
        </p:txBody>
      </p:sp>
      <p:sp>
        <p:nvSpPr>
          <p:cNvPr id="7" name="Rectangle 7"/>
          <p:cNvSpPr>
            <a:spLocks noGrp="1"/>
          </p:cNvSpPr>
          <p:nvPr>
            <p:ph type="sldNum" sz="quarter" idx="12"/>
          </p:nvPr>
        </p:nvSpPr>
        <p:spPr/>
        <p:txBody>
          <a:bodyPr/>
          <a:lstStyle/>
          <a:p>
            <a:fld id="{A4D07420-F6C3-45B6-A6AD-F87C5793523C}" type="slidenum">
              <a:rPr>
                <a:solidFill>
                  <a:srgbClr val="BEDBFE"/>
                </a:solidFill>
              </a:rPr>
              <a:pPr/>
              <a:t>‹#›</a:t>
            </a:fld>
            <a:endParaRPr dirty="0">
              <a:solidFill>
                <a:srgbClr val="BEDBFE"/>
              </a:solidFill>
            </a:endParaRPr>
          </a:p>
        </p:txBody>
      </p:sp>
    </p:spTree>
    <p:extLst>
      <p:ext uri="{BB962C8B-B14F-4D97-AF65-F5344CB8AC3E}">
        <p14:creationId xmlns:p14="http://schemas.microsoft.com/office/powerpoint/2010/main" val="3842611497"/>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E105350-EDAE-4408-A541-6BCB1EE631BB}" type="datetimeFigureOut">
              <a:rPr lang="en-US">
                <a:solidFill>
                  <a:srgbClr val="BEDBFE"/>
                </a:solidFill>
              </a:rPr>
              <a:pPr/>
              <a:t>2/7/2016</a:t>
            </a:fld>
            <a:endParaRPr dirty="0">
              <a:solidFill>
                <a:srgbClr val="BEDBFE"/>
              </a:solidFill>
            </a:endParaRPr>
          </a:p>
        </p:txBody>
      </p:sp>
      <p:sp>
        <p:nvSpPr>
          <p:cNvPr id="5" name="Footer Placeholder 4"/>
          <p:cNvSpPr>
            <a:spLocks noGrp="1"/>
          </p:cNvSpPr>
          <p:nvPr>
            <p:ph type="ftr" sz="quarter" idx="11"/>
          </p:nvPr>
        </p:nvSpPr>
        <p:spPr/>
        <p:txBody>
          <a:bodyPr/>
          <a:lstStyle/>
          <a:p>
            <a:endParaRPr dirty="0">
              <a:solidFill>
                <a:srgbClr val="BEDBFE"/>
              </a:solidFill>
            </a:endParaRPr>
          </a:p>
        </p:txBody>
      </p:sp>
      <p:sp>
        <p:nvSpPr>
          <p:cNvPr id="6" name="Slide Number Placeholder 5"/>
          <p:cNvSpPr>
            <a:spLocks noGrp="1"/>
          </p:cNvSpPr>
          <p:nvPr>
            <p:ph type="sldNum" sz="quarter" idx="12"/>
          </p:nvPr>
        </p:nvSpPr>
        <p:spPr/>
        <p:txBody>
          <a:bodyPr/>
          <a:lstStyle/>
          <a:p>
            <a:fld id="{A4D07420-F6C3-45B6-A6AD-F87C5793523C}" type="slidenum">
              <a:rPr>
                <a:solidFill>
                  <a:srgbClr val="BEDBFE"/>
                </a:solidFill>
              </a:rPr>
              <a:pPr/>
              <a:t>‹#›</a:t>
            </a:fld>
            <a:endParaRPr dirty="0">
              <a:solidFill>
                <a:srgbClr val="BEDBFE"/>
              </a:solidFill>
            </a:endParaRPr>
          </a:p>
        </p:txBody>
      </p:sp>
    </p:spTree>
    <p:extLst>
      <p:ext uri="{BB962C8B-B14F-4D97-AF65-F5344CB8AC3E}">
        <p14:creationId xmlns:p14="http://schemas.microsoft.com/office/powerpoint/2010/main" val="249717209"/>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E105350-EDAE-4408-A541-6BCB1EE631BB}" type="datetimeFigureOut">
              <a:rPr lang="en-US">
                <a:solidFill>
                  <a:srgbClr val="BEDBFE"/>
                </a:solidFill>
              </a:rPr>
              <a:pPr/>
              <a:t>2/7/2016</a:t>
            </a:fld>
            <a:endParaRPr dirty="0">
              <a:solidFill>
                <a:srgbClr val="BEDBFE"/>
              </a:solidFill>
            </a:endParaRPr>
          </a:p>
        </p:txBody>
      </p:sp>
      <p:sp>
        <p:nvSpPr>
          <p:cNvPr id="5" name="Footer Placeholder 4"/>
          <p:cNvSpPr>
            <a:spLocks noGrp="1"/>
          </p:cNvSpPr>
          <p:nvPr>
            <p:ph type="ftr" sz="quarter" idx="11"/>
          </p:nvPr>
        </p:nvSpPr>
        <p:spPr/>
        <p:txBody>
          <a:bodyPr/>
          <a:lstStyle/>
          <a:p>
            <a:endParaRPr dirty="0">
              <a:solidFill>
                <a:srgbClr val="BEDBFE"/>
              </a:solidFill>
            </a:endParaRPr>
          </a:p>
        </p:txBody>
      </p:sp>
      <p:sp>
        <p:nvSpPr>
          <p:cNvPr id="6" name="Slide Number Placeholder 5"/>
          <p:cNvSpPr>
            <a:spLocks noGrp="1"/>
          </p:cNvSpPr>
          <p:nvPr>
            <p:ph type="sldNum" sz="quarter" idx="12"/>
          </p:nvPr>
        </p:nvSpPr>
        <p:spPr/>
        <p:txBody>
          <a:bodyPr/>
          <a:lstStyle/>
          <a:p>
            <a:fld id="{A4D07420-F6C3-45B6-A6AD-F87C5793523C}" type="slidenum">
              <a:rPr>
                <a:solidFill>
                  <a:srgbClr val="BEDBFE"/>
                </a:solidFill>
              </a:rPr>
              <a:pPr/>
              <a:t>‹#›</a:t>
            </a:fld>
            <a:endParaRPr dirty="0">
              <a:solidFill>
                <a:srgbClr val="BEDBFE"/>
              </a:solidFill>
            </a:endParaRPr>
          </a:p>
        </p:txBody>
      </p:sp>
    </p:spTree>
    <p:extLst>
      <p:ext uri="{BB962C8B-B14F-4D97-AF65-F5344CB8AC3E}">
        <p14:creationId xmlns:p14="http://schemas.microsoft.com/office/powerpoint/2010/main" val="3710780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313A5D44-3818-446E-A9EF-1CB5CD1B63FE}" type="datetimeFigureOut">
              <a:rPr lang="en-US" smtClean="0"/>
              <a:t>2/7/2016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8E4678-B43C-42A0-8AB3-A3F05F8439F1}" type="slidenum">
              <a:rPr lang="en-US" smtClean="0"/>
              <a:t>‹#›</a:t>
            </a:fld>
            <a:endParaRPr lang="en-US"/>
          </a:p>
        </p:txBody>
      </p:sp>
    </p:spTree>
    <p:extLst>
      <p:ext uri="{BB962C8B-B14F-4D97-AF65-F5344CB8AC3E}">
        <p14:creationId xmlns:p14="http://schemas.microsoft.com/office/powerpoint/2010/main" val="16115325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313A5D44-3818-446E-A9EF-1CB5CD1B63FE}" type="datetimeFigureOut">
              <a:rPr lang="en-US" smtClean="0"/>
              <a:t>2/7/2016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8E4678-B43C-42A0-8AB3-A3F05F8439F1}" type="slidenum">
              <a:rPr lang="en-US" smtClean="0"/>
              <a:t>‹#›</a:t>
            </a:fld>
            <a:endParaRPr lang="en-US"/>
          </a:p>
        </p:txBody>
      </p:sp>
    </p:spTree>
    <p:extLst>
      <p:ext uri="{BB962C8B-B14F-4D97-AF65-F5344CB8AC3E}">
        <p14:creationId xmlns:p14="http://schemas.microsoft.com/office/powerpoint/2010/main" val="34042427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13A5D44-3818-446E-A9EF-1CB5CD1B63FE}" type="datetimeFigureOut">
              <a:rPr lang="en-US" smtClean="0"/>
              <a:t>2/7/2016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8E4678-B43C-42A0-8AB3-A3F05F8439F1}" type="slidenum">
              <a:rPr lang="en-US" smtClean="0"/>
              <a:t>‹#›</a:t>
            </a:fld>
            <a:endParaRPr lang="en-US"/>
          </a:p>
        </p:txBody>
      </p:sp>
    </p:spTree>
    <p:extLst>
      <p:ext uri="{BB962C8B-B14F-4D97-AF65-F5344CB8AC3E}">
        <p14:creationId xmlns:p14="http://schemas.microsoft.com/office/powerpoint/2010/main" val="40756041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13A5D44-3818-446E-A9EF-1CB5CD1B63FE}" type="datetimeFigureOut">
              <a:rPr lang="en-US" smtClean="0"/>
              <a:t>2/7/2016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8E4678-B43C-42A0-8AB3-A3F05F8439F1}" type="slidenum">
              <a:rPr lang="en-US" smtClean="0"/>
              <a:t>‹#›</a:t>
            </a:fld>
            <a:endParaRPr lang="en-US"/>
          </a:p>
        </p:txBody>
      </p:sp>
    </p:spTree>
    <p:extLst>
      <p:ext uri="{BB962C8B-B14F-4D97-AF65-F5344CB8AC3E}">
        <p14:creationId xmlns:p14="http://schemas.microsoft.com/office/powerpoint/2010/main" val="1564851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13A5D44-3818-446E-A9EF-1CB5CD1B63FE}" type="datetimeFigureOut">
              <a:rPr lang="en-US" smtClean="0"/>
              <a:t>2/7/2016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8E4678-B43C-42A0-8AB3-A3F05F8439F1}" type="slidenum">
              <a:rPr lang="en-US" smtClean="0"/>
              <a:t>‹#›</a:t>
            </a:fld>
            <a:endParaRPr lang="en-US"/>
          </a:p>
        </p:txBody>
      </p:sp>
    </p:spTree>
    <p:extLst>
      <p:ext uri="{BB962C8B-B14F-4D97-AF65-F5344CB8AC3E}">
        <p14:creationId xmlns:p14="http://schemas.microsoft.com/office/powerpoint/2010/main" val="25379755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theme" Target="../theme/theme4.xml"/><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13A5D44-3818-446E-A9EF-1CB5CD1B63FE}" type="datetimeFigureOut">
              <a:rPr lang="en-US" smtClean="0"/>
              <a:t>2/7/2016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8E4678-B43C-42A0-8AB3-A3F05F8439F1}" type="slidenum">
              <a:rPr lang="en-US" smtClean="0"/>
              <a:t>‹#›</a:t>
            </a:fld>
            <a:endParaRPr lang="en-US"/>
          </a:p>
        </p:txBody>
      </p:sp>
    </p:spTree>
    <p:extLst>
      <p:ext uri="{BB962C8B-B14F-4D97-AF65-F5344CB8AC3E}">
        <p14:creationId xmlns:p14="http://schemas.microsoft.com/office/powerpoint/2010/main" val="30998732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4098" name="Group 2"/>
          <p:cNvGrpSpPr>
            <a:grpSpLocks/>
          </p:cNvGrpSpPr>
          <p:nvPr/>
        </p:nvGrpSpPr>
        <p:grpSpPr bwMode="auto">
          <a:xfrm>
            <a:off x="0" y="3902075"/>
            <a:ext cx="3400425" cy="2949575"/>
            <a:chOff x="0" y="2458"/>
            <a:chExt cx="2142" cy="1858"/>
          </a:xfrm>
        </p:grpSpPr>
        <p:sp>
          <p:nvSpPr>
            <p:cNvPr id="4099" name="Freeform 3"/>
            <p:cNvSpPr>
              <a:spLocks/>
            </p:cNvSpPr>
            <p:nvPr/>
          </p:nvSpPr>
          <p:spPr bwMode="ltGray">
            <a:xfrm>
              <a:off x="0" y="2508"/>
              <a:ext cx="2142" cy="1804"/>
            </a:xfrm>
            <a:custGeom>
              <a:avLst/>
              <a:gdLst>
                <a:gd name="T0" fmla="*/ 329 w 2135"/>
                <a:gd name="T1" fmla="*/ 66 h 1804"/>
                <a:gd name="T2" fmla="*/ 161 w 2135"/>
                <a:gd name="T3" fmla="*/ 30 h 1804"/>
                <a:gd name="T4" fmla="*/ 0 w 2135"/>
                <a:gd name="T5" fmla="*/ 0 h 1804"/>
                <a:gd name="T6" fmla="*/ 0 w 2135"/>
                <a:gd name="T7" fmla="*/ 12 h 1804"/>
                <a:gd name="T8" fmla="*/ 161 w 2135"/>
                <a:gd name="T9" fmla="*/ 42 h 1804"/>
                <a:gd name="T10" fmla="*/ 323 w 2135"/>
                <a:gd name="T11" fmla="*/ 78 h 1804"/>
                <a:gd name="T12" fmla="*/ 556 w 2135"/>
                <a:gd name="T13" fmla="*/ 150 h 1804"/>
                <a:gd name="T14" fmla="*/ 777 w 2135"/>
                <a:gd name="T15" fmla="*/ 245 h 1804"/>
                <a:gd name="T16" fmla="*/ 993 w 2135"/>
                <a:gd name="T17" fmla="*/ 365 h 1804"/>
                <a:gd name="T18" fmla="*/ 1196 w 2135"/>
                <a:gd name="T19" fmla="*/ 503 h 1804"/>
                <a:gd name="T20" fmla="*/ 1381 w 2135"/>
                <a:gd name="T21" fmla="*/ 653 h 1804"/>
                <a:gd name="T22" fmla="*/ 1555 w 2135"/>
                <a:gd name="T23" fmla="*/ 827 h 1804"/>
                <a:gd name="T24" fmla="*/ 1710 w 2135"/>
                <a:gd name="T25" fmla="*/ 1019 h 1804"/>
                <a:gd name="T26" fmla="*/ 1854 w 2135"/>
                <a:gd name="T27" fmla="*/ 1229 h 1804"/>
                <a:gd name="T28" fmla="*/ 1937 w 2135"/>
                <a:gd name="T29" fmla="*/ 1366 h 1804"/>
                <a:gd name="T30" fmla="*/ 2009 w 2135"/>
                <a:gd name="T31" fmla="*/ 1510 h 1804"/>
                <a:gd name="T32" fmla="*/ 2069 w 2135"/>
                <a:gd name="T33" fmla="*/ 1654 h 1804"/>
                <a:gd name="T34" fmla="*/ 2123 w 2135"/>
                <a:gd name="T35" fmla="*/ 1804 h 1804"/>
                <a:gd name="T36" fmla="*/ 2135 w 2135"/>
                <a:gd name="T37" fmla="*/ 1804 h 1804"/>
                <a:gd name="T38" fmla="*/ 2081 w 2135"/>
                <a:gd name="T39" fmla="*/ 1654 h 1804"/>
                <a:gd name="T40" fmla="*/ 2021 w 2135"/>
                <a:gd name="T41" fmla="*/ 1510 h 1804"/>
                <a:gd name="T42" fmla="*/ 1949 w 2135"/>
                <a:gd name="T43" fmla="*/ 1366 h 1804"/>
                <a:gd name="T44" fmla="*/ 1866 w 2135"/>
                <a:gd name="T45" fmla="*/ 1223 h 1804"/>
                <a:gd name="T46" fmla="*/ 1722 w 2135"/>
                <a:gd name="T47" fmla="*/ 1013 h 1804"/>
                <a:gd name="T48" fmla="*/ 1561 w 2135"/>
                <a:gd name="T49" fmla="*/ 821 h 1804"/>
                <a:gd name="T50" fmla="*/ 1387 w 2135"/>
                <a:gd name="T51" fmla="*/ 647 h 1804"/>
                <a:gd name="T52" fmla="*/ 1202 w 2135"/>
                <a:gd name="T53" fmla="*/ 491 h 1804"/>
                <a:gd name="T54" fmla="*/ 999 w 2135"/>
                <a:gd name="T55" fmla="*/ 353 h 1804"/>
                <a:gd name="T56" fmla="*/ 783 w 2135"/>
                <a:gd name="T57" fmla="*/ 239 h 1804"/>
                <a:gd name="T58" fmla="*/ 562 w 2135"/>
                <a:gd name="T59" fmla="*/ 138 h 1804"/>
                <a:gd name="T60" fmla="*/ 329 w 2135"/>
                <a:gd name="T61" fmla="*/ 66 h 1804"/>
                <a:gd name="T62" fmla="*/ 329 w 2135"/>
                <a:gd name="T63" fmla="*/ 66 h 180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2135" h="1804">
                  <a:moveTo>
                    <a:pt x="329" y="66"/>
                  </a:moveTo>
                  <a:lnTo>
                    <a:pt x="161" y="30"/>
                  </a:lnTo>
                  <a:lnTo>
                    <a:pt x="0" y="0"/>
                  </a:lnTo>
                  <a:lnTo>
                    <a:pt x="0" y="12"/>
                  </a:lnTo>
                  <a:lnTo>
                    <a:pt x="161" y="42"/>
                  </a:lnTo>
                  <a:lnTo>
                    <a:pt x="323" y="78"/>
                  </a:lnTo>
                  <a:lnTo>
                    <a:pt x="556" y="150"/>
                  </a:lnTo>
                  <a:lnTo>
                    <a:pt x="777" y="245"/>
                  </a:lnTo>
                  <a:lnTo>
                    <a:pt x="993" y="365"/>
                  </a:lnTo>
                  <a:lnTo>
                    <a:pt x="1196" y="503"/>
                  </a:lnTo>
                  <a:lnTo>
                    <a:pt x="1381" y="653"/>
                  </a:lnTo>
                  <a:lnTo>
                    <a:pt x="1555" y="827"/>
                  </a:lnTo>
                  <a:lnTo>
                    <a:pt x="1710" y="1019"/>
                  </a:lnTo>
                  <a:lnTo>
                    <a:pt x="1854" y="1229"/>
                  </a:lnTo>
                  <a:lnTo>
                    <a:pt x="1937" y="1366"/>
                  </a:lnTo>
                  <a:lnTo>
                    <a:pt x="2009" y="1510"/>
                  </a:lnTo>
                  <a:lnTo>
                    <a:pt x="2069" y="1654"/>
                  </a:lnTo>
                  <a:lnTo>
                    <a:pt x="2123" y="1804"/>
                  </a:lnTo>
                  <a:lnTo>
                    <a:pt x="2135" y="1804"/>
                  </a:lnTo>
                  <a:lnTo>
                    <a:pt x="2081" y="1654"/>
                  </a:lnTo>
                  <a:lnTo>
                    <a:pt x="2021" y="1510"/>
                  </a:lnTo>
                  <a:lnTo>
                    <a:pt x="1949" y="1366"/>
                  </a:lnTo>
                  <a:lnTo>
                    <a:pt x="1866" y="1223"/>
                  </a:lnTo>
                  <a:lnTo>
                    <a:pt x="1722" y="1013"/>
                  </a:lnTo>
                  <a:lnTo>
                    <a:pt x="1561" y="821"/>
                  </a:lnTo>
                  <a:lnTo>
                    <a:pt x="1387" y="647"/>
                  </a:lnTo>
                  <a:lnTo>
                    <a:pt x="1202" y="491"/>
                  </a:lnTo>
                  <a:lnTo>
                    <a:pt x="999" y="353"/>
                  </a:lnTo>
                  <a:lnTo>
                    <a:pt x="783" y="239"/>
                  </a:lnTo>
                  <a:lnTo>
                    <a:pt x="562" y="138"/>
                  </a:lnTo>
                  <a:lnTo>
                    <a:pt x="329" y="66"/>
                  </a:lnTo>
                  <a:lnTo>
                    <a:pt x="329" y="66"/>
                  </a:lnTo>
                  <a:close/>
                </a:path>
              </a:pathLst>
            </a:custGeom>
            <a:gradFill rotWithShape="0">
              <a:gsLst>
                <a:gs pos="0">
                  <a:schemeClr val="bg1"/>
                </a:gs>
                <a:gs pos="50000">
                  <a:schemeClr val="bg2"/>
                </a:gs>
                <a:gs pos="100000">
                  <a:schemeClr val="bg1"/>
                </a:gs>
              </a:gsLst>
              <a:lin ang="27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0" fontAlgn="base" hangingPunct="0">
                <a:spcBef>
                  <a:spcPct val="0"/>
                </a:spcBef>
                <a:spcAft>
                  <a:spcPct val="0"/>
                </a:spcAft>
              </a:pPr>
              <a:endParaRPr lang="en-US" sz="2000" b="1">
                <a:solidFill>
                  <a:srgbClr val="FFFFFF"/>
                </a:solidFill>
              </a:endParaRPr>
            </a:p>
          </p:txBody>
        </p:sp>
        <p:sp>
          <p:nvSpPr>
            <p:cNvPr id="4100" name="Freeform 4"/>
            <p:cNvSpPr>
              <a:spLocks/>
            </p:cNvSpPr>
            <p:nvPr/>
          </p:nvSpPr>
          <p:spPr bwMode="hidden">
            <a:xfrm>
              <a:off x="0" y="2458"/>
              <a:ext cx="1854" cy="1858"/>
            </a:xfrm>
            <a:custGeom>
              <a:avLst/>
              <a:gdLst>
                <a:gd name="T0" fmla="*/ 1854 w 1854"/>
                <a:gd name="T1" fmla="*/ 1858 h 1858"/>
                <a:gd name="T2" fmla="*/ 0 w 1854"/>
                <a:gd name="T3" fmla="*/ 1858 h 1858"/>
                <a:gd name="T4" fmla="*/ 0 w 1854"/>
                <a:gd name="T5" fmla="*/ 0 h 1858"/>
                <a:gd name="T6" fmla="*/ 1854 w 1854"/>
                <a:gd name="T7" fmla="*/ 1858 h 1858"/>
                <a:gd name="T8" fmla="*/ 1854 w 1854"/>
                <a:gd name="T9" fmla="*/ 1858 h 1858"/>
              </a:gdLst>
              <a:ahLst/>
              <a:cxnLst>
                <a:cxn ang="0">
                  <a:pos x="T0" y="T1"/>
                </a:cxn>
                <a:cxn ang="0">
                  <a:pos x="T2" y="T3"/>
                </a:cxn>
                <a:cxn ang="0">
                  <a:pos x="T4" y="T5"/>
                </a:cxn>
                <a:cxn ang="0">
                  <a:pos x="T6" y="T7"/>
                </a:cxn>
                <a:cxn ang="0">
                  <a:pos x="T8" y="T9"/>
                </a:cxn>
              </a:cxnLst>
              <a:rect l="0" t="0" r="r" b="b"/>
              <a:pathLst>
                <a:path w="1854" h="1858">
                  <a:moveTo>
                    <a:pt x="1854" y="1858"/>
                  </a:moveTo>
                  <a:lnTo>
                    <a:pt x="0" y="1858"/>
                  </a:lnTo>
                  <a:lnTo>
                    <a:pt x="0" y="0"/>
                  </a:lnTo>
                  <a:lnTo>
                    <a:pt x="1854" y="1858"/>
                  </a:lnTo>
                  <a:lnTo>
                    <a:pt x="1854" y="1858"/>
                  </a:lnTo>
                  <a:close/>
                </a:path>
              </a:pathLst>
            </a:custGeom>
            <a:gradFill rotWithShape="0">
              <a:gsLst>
                <a:gs pos="0">
                  <a:schemeClr val="bg2"/>
                </a:gs>
                <a:gs pos="50000">
                  <a:schemeClr val="bg1"/>
                </a:gs>
                <a:gs pos="100000">
                  <a:schemeClr val="bg2"/>
                </a:gs>
              </a:gsLst>
              <a:lin ang="189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0" fontAlgn="base" hangingPunct="0">
                <a:spcBef>
                  <a:spcPct val="0"/>
                </a:spcBef>
                <a:spcAft>
                  <a:spcPct val="0"/>
                </a:spcAft>
              </a:pPr>
              <a:endParaRPr lang="en-US" sz="2000" b="1">
                <a:solidFill>
                  <a:srgbClr val="FFFFFF"/>
                </a:solidFill>
              </a:endParaRPr>
            </a:p>
          </p:txBody>
        </p:sp>
        <p:sp>
          <p:nvSpPr>
            <p:cNvPr id="4101" name="Freeform 5"/>
            <p:cNvSpPr>
              <a:spLocks/>
            </p:cNvSpPr>
            <p:nvPr/>
          </p:nvSpPr>
          <p:spPr bwMode="ltGray">
            <a:xfrm>
              <a:off x="0" y="2735"/>
              <a:ext cx="1745" cy="1577"/>
            </a:xfrm>
            <a:custGeom>
              <a:avLst/>
              <a:gdLst>
                <a:gd name="T0" fmla="*/ 1640 w 1745"/>
                <a:gd name="T1" fmla="*/ 1377 h 1577"/>
                <a:gd name="T2" fmla="*/ 1692 w 1745"/>
                <a:gd name="T3" fmla="*/ 1479 h 1577"/>
                <a:gd name="T4" fmla="*/ 1732 w 1745"/>
                <a:gd name="T5" fmla="*/ 1577 h 1577"/>
                <a:gd name="T6" fmla="*/ 1745 w 1745"/>
                <a:gd name="T7" fmla="*/ 1577 h 1577"/>
                <a:gd name="T8" fmla="*/ 1703 w 1745"/>
                <a:gd name="T9" fmla="*/ 1469 h 1577"/>
                <a:gd name="T10" fmla="*/ 1649 w 1745"/>
                <a:gd name="T11" fmla="*/ 1367 h 1577"/>
                <a:gd name="T12" fmla="*/ 1535 w 1745"/>
                <a:gd name="T13" fmla="*/ 1157 h 1577"/>
                <a:gd name="T14" fmla="*/ 1395 w 1745"/>
                <a:gd name="T15" fmla="*/ 951 h 1577"/>
                <a:gd name="T16" fmla="*/ 1236 w 1745"/>
                <a:gd name="T17" fmla="*/ 756 h 1577"/>
                <a:gd name="T18" fmla="*/ 1061 w 1745"/>
                <a:gd name="T19" fmla="*/ 582 h 1577"/>
                <a:gd name="T20" fmla="*/ 876 w 1745"/>
                <a:gd name="T21" fmla="*/ 426 h 1577"/>
                <a:gd name="T22" fmla="*/ 672 w 1745"/>
                <a:gd name="T23" fmla="*/ 294 h 1577"/>
                <a:gd name="T24" fmla="*/ 455 w 1745"/>
                <a:gd name="T25" fmla="*/ 174 h 1577"/>
                <a:gd name="T26" fmla="*/ 234 w 1745"/>
                <a:gd name="T27" fmla="*/ 78 h 1577"/>
                <a:gd name="T28" fmla="*/ 0 w 1745"/>
                <a:gd name="T29" fmla="*/ 0 h 1577"/>
                <a:gd name="T30" fmla="*/ 0 w 1745"/>
                <a:gd name="T31" fmla="*/ 12 h 1577"/>
                <a:gd name="T32" fmla="*/ 222 w 1745"/>
                <a:gd name="T33" fmla="*/ 89 h 1577"/>
                <a:gd name="T34" fmla="*/ 446 w 1745"/>
                <a:gd name="T35" fmla="*/ 185 h 1577"/>
                <a:gd name="T36" fmla="*/ 662 w 1745"/>
                <a:gd name="T37" fmla="*/ 305 h 1577"/>
                <a:gd name="T38" fmla="*/ 866 w 1745"/>
                <a:gd name="T39" fmla="*/ 437 h 1577"/>
                <a:gd name="T40" fmla="*/ 1052 w 1745"/>
                <a:gd name="T41" fmla="*/ 593 h 1577"/>
                <a:gd name="T42" fmla="*/ 1226 w 1745"/>
                <a:gd name="T43" fmla="*/ 767 h 1577"/>
                <a:gd name="T44" fmla="*/ 1385 w 1745"/>
                <a:gd name="T45" fmla="*/ 960 h 1577"/>
                <a:gd name="T46" fmla="*/ 1526 w 1745"/>
                <a:gd name="T47" fmla="*/ 1167 h 1577"/>
                <a:gd name="T48" fmla="*/ 1640 w 1745"/>
                <a:gd name="T49" fmla="*/ 1377 h 157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1745" h="1577">
                  <a:moveTo>
                    <a:pt x="1640" y="1377"/>
                  </a:moveTo>
                  <a:lnTo>
                    <a:pt x="1692" y="1479"/>
                  </a:lnTo>
                  <a:lnTo>
                    <a:pt x="1732" y="1577"/>
                  </a:lnTo>
                  <a:lnTo>
                    <a:pt x="1745" y="1577"/>
                  </a:lnTo>
                  <a:lnTo>
                    <a:pt x="1703" y="1469"/>
                  </a:lnTo>
                  <a:lnTo>
                    <a:pt x="1649" y="1367"/>
                  </a:lnTo>
                  <a:lnTo>
                    <a:pt x="1535" y="1157"/>
                  </a:lnTo>
                  <a:lnTo>
                    <a:pt x="1395" y="951"/>
                  </a:lnTo>
                  <a:lnTo>
                    <a:pt x="1236" y="756"/>
                  </a:lnTo>
                  <a:lnTo>
                    <a:pt x="1061" y="582"/>
                  </a:lnTo>
                  <a:lnTo>
                    <a:pt x="876" y="426"/>
                  </a:lnTo>
                  <a:lnTo>
                    <a:pt x="672" y="294"/>
                  </a:lnTo>
                  <a:lnTo>
                    <a:pt x="455" y="174"/>
                  </a:lnTo>
                  <a:lnTo>
                    <a:pt x="234" y="78"/>
                  </a:lnTo>
                  <a:lnTo>
                    <a:pt x="0" y="0"/>
                  </a:lnTo>
                  <a:lnTo>
                    <a:pt x="0" y="12"/>
                  </a:lnTo>
                  <a:lnTo>
                    <a:pt x="222" y="89"/>
                  </a:lnTo>
                  <a:lnTo>
                    <a:pt x="446" y="185"/>
                  </a:lnTo>
                  <a:lnTo>
                    <a:pt x="662" y="305"/>
                  </a:lnTo>
                  <a:lnTo>
                    <a:pt x="866" y="437"/>
                  </a:lnTo>
                  <a:lnTo>
                    <a:pt x="1052" y="593"/>
                  </a:lnTo>
                  <a:lnTo>
                    <a:pt x="1226" y="767"/>
                  </a:lnTo>
                  <a:lnTo>
                    <a:pt x="1385" y="960"/>
                  </a:lnTo>
                  <a:lnTo>
                    <a:pt x="1526" y="1167"/>
                  </a:lnTo>
                  <a:lnTo>
                    <a:pt x="1640" y="1377"/>
                  </a:lnTo>
                  <a:close/>
                </a:path>
              </a:pathLst>
            </a:custGeom>
            <a:gradFill rotWithShape="0">
              <a:gsLst>
                <a:gs pos="0">
                  <a:schemeClr val="bg1"/>
                </a:gs>
                <a:gs pos="50000">
                  <a:schemeClr val="bg2"/>
                </a:gs>
                <a:gs pos="100000">
                  <a:schemeClr val="bg1"/>
                </a:gs>
              </a:gsLst>
              <a:lin ang="27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0" fontAlgn="base" hangingPunct="0">
                <a:spcBef>
                  <a:spcPct val="0"/>
                </a:spcBef>
                <a:spcAft>
                  <a:spcPct val="0"/>
                </a:spcAft>
              </a:pPr>
              <a:endParaRPr lang="en-US" sz="2000" b="1">
                <a:solidFill>
                  <a:srgbClr val="FFFFFF"/>
                </a:solidFill>
              </a:endParaRPr>
            </a:p>
          </p:txBody>
        </p:sp>
        <p:sp>
          <p:nvSpPr>
            <p:cNvPr id="4102" name="Freeform 6"/>
            <p:cNvSpPr>
              <a:spLocks/>
            </p:cNvSpPr>
            <p:nvPr/>
          </p:nvSpPr>
          <p:spPr bwMode="ltGray">
            <a:xfrm>
              <a:off x="0" y="2544"/>
              <a:ext cx="1745" cy="1768"/>
            </a:xfrm>
            <a:custGeom>
              <a:avLst/>
              <a:gdLst>
                <a:gd name="T0" fmla="*/ 0 w 1745"/>
                <a:gd name="T1" fmla="*/ 0 h 1768"/>
                <a:gd name="T2" fmla="*/ 0 w 1745"/>
                <a:gd name="T3" fmla="*/ 12 h 1768"/>
                <a:gd name="T4" fmla="*/ 210 w 1745"/>
                <a:gd name="T5" fmla="*/ 88 h 1768"/>
                <a:gd name="T6" fmla="*/ 426 w 1745"/>
                <a:gd name="T7" fmla="*/ 190 h 1768"/>
                <a:gd name="T8" fmla="*/ 630 w 1745"/>
                <a:gd name="T9" fmla="*/ 304 h 1768"/>
                <a:gd name="T10" fmla="*/ 818 w 1745"/>
                <a:gd name="T11" fmla="*/ 442 h 1768"/>
                <a:gd name="T12" fmla="*/ 998 w 1745"/>
                <a:gd name="T13" fmla="*/ 592 h 1768"/>
                <a:gd name="T14" fmla="*/ 1164 w 1745"/>
                <a:gd name="T15" fmla="*/ 766 h 1768"/>
                <a:gd name="T16" fmla="*/ 1310 w 1745"/>
                <a:gd name="T17" fmla="*/ 942 h 1768"/>
                <a:gd name="T18" fmla="*/ 1454 w 1745"/>
                <a:gd name="T19" fmla="*/ 1146 h 1768"/>
                <a:gd name="T20" fmla="*/ 1536 w 1745"/>
                <a:gd name="T21" fmla="*/ 1298 h 1768"/>
                <a:gd name="T22" fmla="*/ 1614 w 1745"/>
                <a:gd name="T23" fmla="*/ 1456 h 1768"/>
                <a:gd name="T24" fmla="*/ 1682 w 1745"/>
                <a:gd name="T25" fmla="*/ 1616 h 1768"/>
                <a:gd name="T26" fmla="*/ 1733 w 1745"/>
                <a:gd name="T27" fmla="*/ 1768 h 1768"/>
                <a:gd name="T28" fmla="*/ 1745 w 1745"/>
                <a:gd name="T29" fmla="*/ 1768 h 1768"/>
                <a:gd name="T30" fmla="*/ 1691 w 1745"/>
                <a:gd name="T31" fmla="*/ 1606 h 1768"/>
                <a:gd name="T32" fmla="*/ 1623 w 1745"/>
                <a:gd name="T33" fmla="*/ 1445 h 1768"/>
                <a:gd name="T34" fmla="*/ 1547 w 1745"/>
                <a:gd name="T35" fmla="*/ 1288 h 1768"/>
                <a:gd name="T36" fmla="*/ 1463 w 1745"/>
                <a:gd name="T37" fmla="*/ 1136 h 1768"/>
                <a:gd name="T38" fmla="*/ 1320 w 1745"/>
                <a:gd name="T39" fmla="*/ 932 h 1768"/>
                <a:gd name="T40" fmla="*/ 1173 w 1745"/>
                <a:gd name="T41" fmla="*/ 755 h 1768"/>
                <a:gd name="T42" fmla="*/ 1008 w 1745"/>
                <a:gd name="T43" fmla="*/ 581 h 1768"/>
                <a:gd name="T44" fmla="*/ 827 w 1745"/>
                <a:gd name="T45" fmla="*/ 431 h 1768"/>
                <a:gd name="T46" fmla="*/ 642 w 1745"/>
                <a:gd name="T47" fmla="*/ 293 h 1768"/>
                <a:gd name="T48" fmla="*/ 437 w 1745"/>
                <a:gd name="T49" fmla="*/ 179 h 1768"/>
                <a:gd name="T50" fmla="*/ 222 w 1745"/>
                <a:gd name="T51" fmla="*/ 78 h 1768"/>
                <a:gd name="T52" fmla="*/ 0 w 1745"/>
                <a:gd name="T53" fmla="*/ 0 h 1768"/>
                <a:gd name="T54" fmla="*/ 0 w 1745"/>
                <a:gd name="T55" fmla="*/ 0 h 17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1745" h="1768">
                  <a:moveTo>
                    <a:pt x="0" y="0"/>
                  </a:moveTo>
                  <a:lnTo>
                    <a:pt x="0" y="12"/>
                  </a:lnTo>
                  <a:lnTo>
                    <a:pt x="210" y="88"/>
                  </a:lnTo>
                  <a:lnTo>
                    <a:pt x="426" y="190"/>
                  </a:lnTo>
                  <a:lnTo>
                    <a:pt x="630" y="304"/>
                  </a:lnTo>
                  <a:lnTo>
                    <a:pt x="818" y="442"/>
                  </a:lnTo>
                  <a:lnTo>
                    <a:pt x="998" y="592"/>
                  </a:lnTo>
                  <a:lnTo>
                    <a:pt x="1164" y="766"/>
                  </a:lnTo>
                  <a:lnTo>
                    <a:pt x="1310" y="942"/>
                  </a:lnTo>
                  <a:lnTo>
                    <a:pt x="1454" y="1146"/>
                  </a:lnTo>
                  <a:lnTo>
                    <a:pt x="1536" y="1298"/>
                  </a:lnTo>
                  <a:lnTo>
                    <a:pt x="1614" y="1456"/>
                  </a:lnTo>
                  <a:lnTo>
                    <a:pt x="1682" y="1616"/>
                  </a:lnTo>
                  <a:lnTo>
                    <a:pt x="1733" y="1768"/>
                  </a:lnTo>
                  <a:lnTo>
                    <a:pt x="1745" y="1768"/>
                  </a:lnTo>
                  <a:lnTo>
                    <a:pt x="1691" y="1606"/>
                  </a:lnTo>
                  <a:lnTo>
                    <a:pt x="1623" y="1445"/>
                  </a:lnTo>
                  <a:lnTo>
                    <a:pt x="1547" y="1288"/>
                  </a:lnTo>
                  <a:lnTo>
                    <a:pt x="1463" y="1136"/>
                  </a:lnTo>
                  <a:lnTo>
                    <a:pt x="1320" y="932"/>
                  </a:lnTo>
                  <a:lnTo>
                    <a:pt x="1173" y="755"/>
                  </a:lnTo>
                  <a:lnTo>
                    <a:pt x="1008" y="581"/>
                  </a:lnTo>
                  <a:lnTo>
                    <a:pt x="827" y="431"/>
                  </a:lnTo>
                  <a:lnTo>
                    <a:pt x="642" y="293"/>
                  </a:lnTo>
                  <a:lnTo>
                    <a:pt x="437" y="179"/>
                  </a:lnTo>
                  <a:lnTo>
                    <a:pt x="222" y="78"/>
                  </a:lnTo>
                  <a:lnTo>
                    <a:pt x="0" y="0"/>
                  </a:lnTo>
                  <a:lnTo>
                    <a:pt x="0" y="0"/>
                  </a:lnTo>
                  <a:close/>
                </a:path>
              </a:pathLst>
            </a:custGeom>
            <a:gradFill rotWithShape="0">
              <a:gsLst>
                <a:gs pos="0">
                  <a:schemeClr val="bg1"/>
                </a:gs>
                <a:gs pos="50000">
                  <a:schemeClr val="bg2"/>
                </a:gs>
                <a:gs pos="100000">
                  <a:schemeClr val="bg1"/>
                </a:gs>
              </a:gsLst>
              <a:lin ang="27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0" fontAlgn="base" hangingPunct="0">
                <a:spcBef>
                  <a:spcPct val="0"/>
                </a:spcBef>
                <a:spcAft>
                  <a:spcPct val="0"/>
                </a:spcAft>
              </a:pPr>
              <a:endParaRPr lang="en-US" sz="2000" b="1">
                <a:solidFill>
                  <a:srgbClr val="FFFFFF"/>
                </a:solidFill>
              </a:endParaRPr>
            </a:p>
          </p:txBody>
        </p:sp>
        <p:sp>
          <p:nvSpPr>
            <p:cNvPr id="4103" name="Oval 7"/>
            <p:cNvSpPr>
              <a:spLocks noChangeArrowheads="1"/>
            </p:cNvSpPr>
            <p:nvPr/>
          </p:nvSpPr>
          <p:spPr bwMode="ltGray">
            <a:xfrm>
              <a:off x="209" y="2784"/>
              <a:ext cx="86" cy="86"/>
            </a:xfrm>
            <a:prstGeom prst="ellipse">
              <a:avLst/>
            </a:prstGeom>
            <a:gradFill rotWithShape="0">
              <a:gsLst>
                <a:gs pos="0">
                  <a:schemeClr val="bg2"/>
                </a:gs>
                <a:gs pos="100000">
                  <a:schemeClr val="bg1"/>
                </a:gs>
              </a:gsLst>
              <a:lin ang="189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0" fontAlgn="base" hangingPunct="0">
                <a:spcBef>
                  <a:spcPct val="0"/>
                </a:spcBef>
                <a:spcAft>
                  <a:spcPct val="0"/>
                </a:spcAft>
              </a:pPr>
              <a:endParaRPr lang="en-US" sz="2000" b="1">
                <a:solidFill>
                  <a:srgbClr val="FFFFFF"/>
                </a:solidFill>
              </a:endParaRPr>
            </a:p>
          </p:txBody>
        </p:sp>
        <p:sp>
          <p:nvSpPr>
            <p:cNvPr id="4104" name="Oval 8"/>
            <p:cNvSpPr>
              <a:spLocks noChangeArrowheads="1"/>
            </p:cNvSpPr>
            <p:nvPr/>
          </p:nvSpPr>
          <p:spPr bwMode="ltGray">
            <a:xfrm>
              <a:off x="1536" y="3884"/>
              <a:ext cx="92" cy="92"/>
            </a:xfrm>
            <a:prstGeom prst="ellipse">
              <a:avLst/>
            </a:prstGeom>
            <a:gradFill rotWithShape="0">
              <a:gsLst>
                <a:gs pos="0">
                  <a:schemeClr val="bg2"/>
                </a:gs>
                <a:gs pos="100000">
                  <a:schemeClr val="bg1"/>
                </a:gs>
              </a:gsLst>
              <a:lin ang="27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0" fontAlgn="base" hangingPunct="0">
                <a:spcBef>
                  <a:spcPct val="0"/>
                </a:spcBef>
                <a:spcAft>
                  <a:spcPct val="0"/>
                </a:spcAft>
              </a:pPr>
              <a:endParaRPr lang="en-US" sz="2000" b="1">
                <a:solidFill>
                  <a:srgbClr val="FFFFFF"/>
                </a:solidFill>
              </a:endParaRPr>
            </a:p>
          </p:txBody>
        </p:sp>
        <p:sp>
          <p:nvSpPr>
            <p:cNvPr id="4105" name="Oval 9"/>
            <p:cNvSpPr>
              <a:spLocks noChangeArrowheads="1"/>
            </p:cNvSpPr>
            <p:nvPr/>
          </p:nvSpPr>
          <p:spPr bwMode="ltGray">
            <a:xfrm>
              <a:off x="791" y="2723"/>
              <a:ext cx="121" cy="121"/>
            </a:xfrm>
            <a:prstGeom prst="ellipse">
              <a:avLst/>
            </a:prstGeom>
            <a:gradFill rotWithShape="0">
              <a:gsLst>
                <a:gs pos="0">
                  <a:schemeClr val="bg2"/>
                </a:gs>
                <a:gs pos="100000">
                  <a:schemeClr val="bg1"/>
                </a:gs>
              </a:gsLst>
              <a:lin ang="189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0" fontAlgn="base" hangingPunct="0">
                <a:spcBef>
                  <a:spcPct val="0"/>
                </a:spcBef>
                <a:spcAft>
                  <a:spcPct val="0"/>
                </a:spcAft>
              </a:pPr>
              <a:endParaRPr lang="en-US" sz="2000" b="1">
                <a:solidFill>
                  <a:srgbClr val="FFFFFF"/>
                </a:solidFill>
              </a:endParaRPr>
            </a:p>
          </p:txBody>
        </p:sp>
      </p:grpSp>
      <p:sp>
        <p:nvSpPr>
          <p:cNvPr id="4106" name="Rectangle 10"/>
          <p:cNvSpPr>
            <a:spLocks noGrp="1" noChangeArrowheads="1"/>
          </p:cNvSpPr>
          <p:nvPr>
            <p:ph type="title"/>
          </p:nvPr>
        </p:nvSpPr>
        <p:spPr bwMode="auto">
          <a:xfrm>
            <a:off x="457200" y="277813"/>
            <a:ext cx="8229600" cy="11398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1" compatLnSpc="1">
            <a:prstTxWarp prst="textNoShape">
              <a:avLst/>
            </a:prstTxWarp>
          </a:bodyPr>
          <a:lstStyle/>
          <a:p>
            <a:pPr lvl="0"/>
            <a:r>
              <a:rPr lang="en-US" altLang="en-US" smtClean="0"/>
              <a:t>Click to edit Master title style</a:t>
            </a:r>
          </a:p>
        </p:txBody>
      </p:sp>
      <p:sp>
        <p:nvSpPr>
          <p:cNvPr id="4107" name="Rectangle 11"/>
          <p:cNvSpPr>
            <a:spLocks noGrp="1" noChangeArrowheads="1"/>
          </p:cNvSpPr>
          <p:nvPr>
            <p:ph type="body" idx="1"/>
          </p:nvPr>
        </p:nvSpPr>
        <p:spPr bwMode="auto">
          <a:xfrm>
            <a:off x="457200" y="1600200"/>
            <a:ext cx="8229600" cy="4530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dirty="0" smtClean="0"/>
              <a:t>Click to edit Master text styles</a:t>
            </a:r>
          </a:p>
          <a:p>
            <a:pPr lvl="1"/>
            <a:r>
              <a:rPr lang="en-US" altLang="en-US" dirty="0" smtClean="0"/>
              <a:t>Second level</a:t>
            </a:r>
          </a:p>
          <a:p>
            <a:pPr lvl="2"/>
            <a:r>
              <a:rPr lang="en-US" altLang="en-US" dirty="0" smtClean="0"/>
              <a:t>Third level</a:t>
            </a:r>
          </a:p>
          <a:p>
            <a:pPr lvl="3"/>
            <a:r>
              <a:rPr lang="en-US" altLang="en-US" dirty="0" smtClean="0"/>
              <a:t>Fourth level</a:t>
            </a:r>
          </a:p>
          <a:p>
            <a:pPr lvl="4"/>
            <a:r>
              <a:rPr lang="en-US" altLang="en-US" dirty="0" smtClean="0"/>
              <a:t>Fifth level</a:t>
            </a:r>
          </a:p>
        </p:txBody>
      </p:sp>
      <p:sp>
        <p:nvSpPr>
          <p:cNvPr id="4108" name="Rectangle 12"/>
          <p:cNvSpPr>
            <a:spLocks noGrp="1" noChangeArrowheads="1"/>
          </p:cNvSpPr>
          <p:nvPr>
            <p:ph type="dt" sz="half" idx="2"/>
          </p:nvPr>
        </p:nvSpPr>
        <p:spPr bwMode="auto">
          <a:xfrm>
            <a:off x="457200" y="6248400"/>
            <a:ext cx="2133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000" b="0">
                <a:effectLst>
                  <a:outerShdw blurRad="38100" dist="38100" dir="2700000" algn="tl">
                    <a:srgbClr val="010199"/>
                  </a:outerShdw>
                </a:effectLst>
              </a:defRPr>
            </a:lvl1pPr>
          </a:lstStyle>
          <a:p>
            <a:pPr fontAlgn="base">
              <a:spcBef>
                <a:spcPct val="0"/>
              </a:spcBef>
              <a:spcAft>
                <a:spcPct val="0"/>
              </a:spcAft>
            </a:pPr>
            <a:endParaRPr lang="en-US" altLang="en-US">
              <a:solidFill>
                <a:srgbClr val="FFFFFF"/>
              </a:solidFill>
            </a:endParaRPr>
          </a:p>
        </p:txBody>
      </p:sp>
      <p:sp>
        <p:nvSpPr>
          <p:cNvPr id="4109" name="Rectangle 13"/>
          <p:cNvSpPr>
            <a:spLocks noGrp="1" noChangeArrowheads="1"/>
          </p:cNvSpPr>
          <p:nvPr>
            <p:ph type="ftr" sz="quarter" idx="3"/>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eaLnBrk="1" hangingPunct="1">
              <a:defRPr sz="1000" b="0">
                <a:effectLst>
                  <a:outerShdw blurRad="38100" dist="38100" dir="2700000" algn="tl">
                    <a:srgbClr val="010199"/>
                  </a:outerShdw>
                </a:effectLst>
              </a:defRPr>
            </a:lvl1pPr>
          </a:lstStyle>
          <a:p>
            <a:pPr fontAlgn="base">
              <a:spcBef>
                <a:spcPct val="0"/>
              </a:spcBef>
              <a:spcAft>
                <a:spcPct val="0"/>
              </a:spcAft>
            </a:pPr>
            <a:endParaRPr lang="en-US" altLang="en-US">
              <a:solidFill>
                <a:srgbClr val="FFFFFF"/>
              </a:solidFill>
            </a:endParaRPr>
          </a:p>
        </p:txBody>
      </p:sp>
      <p:sp>
        <p:nvSpPr>
          <p:cNvPr id="4110" name="Rectangle 14"/>
          <p:cNvSpPr>
            <a:spLocks noGrp="1" noChangeArrowheads="1"/>
          </p:cNvSpPr>
          <p:nvPr>
            <p:ph type="sldNum" sz="quarter" idx="4"/>
          </p:nvPr>
        </p:nvSpPr>
        <p:spPr bwMode="auto">
          <a:xfrm>
            <a:off x="6553200" y="6248400"/>
            <a:ext cx="2133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000" b="0">
                <a:effectLst>
                  <a:outerShdw blurRad="38100" dist="38100" dir="2700000" algn="tl">
                    <a:srgbClr val="010199"/>
                  </a:outerShdw>
                </a:effectLst>
              </a:defRPr>
            </a:lvl1pPr>
          </a:lstStyle>
          <a:p>
            <a:pPr fontAlgn="base">
              <a:spcBef>
                <a:spcPct val="0"/>
              </a:spcBef>
              <a:spcAft>
                <a:spcPct val="0"/>
              </a:spcAft>
            </a:pPr>
            <a:fld id="{773BDAB2-4474-4695-9F2E-718B80FE6FEE}" type="slidenum">
              <a:rPr lang="en-US" altLang="en-US">
                <a:solidFill>
                  <a:srgbClr val="FFFFFF"/>
                </a:solidFill>
              </a:rPr>
              <a:pPr fontAlgn="base">
                <a:spcBef>
                  <a:spcPct val="0"/>
                </a:spcBef>
                <a:spcAft>
                  <a:spcPct val="0"/>
                </a:spcAft>
              </a:pPr>
              <a:t>‹#›</a:t>
            </a:fld>
            <a:endParaRPr lang="en-US" altLang="en-US">
              <a:solidFill>
                <a:srgbClr val="FFFFFF"/>
              </a:solidFill>
            </a:endParaRPr>
          </a:p>
        </p:txBody>
      </p:sp>
    </p:spTree>
    <p:extLst>
      <p:ext uri="{BB962C8B-B14F-4D97-AF65-F5344CB8AC3E}">
        <p14:creationId xmlns:p14="http://schemas.microsoft.com/office/powerpoint/2010/main" val="4128974804"/>
      </p:ext>
    </p:extLst>
  </p:cSld>
  <p:clrMap bg1="dk2" tx1="lt1" bg2="dk1"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37" presetClass="entr" presetSubtype="0" fill="hold" grpId="0" nodeType="withEffect">
                                  <p:stCondLst>
                                    <p:cond delay="0"/>
                                  </p:stCondLst>
                                  <p:childTnLst>
                                    <p:set>
                                      <p:cBhvr>
                                        <p:cTn id="6" dur="1" fill="hold">
                                          <p:stCondLst>
                                            <p:cond delay="0"/>
                                          </p:stCondLst>
                                        </p:cTn>
                                        <p:tgtEl>
                                          <p:spTgt spid="4107">
                                            <p:txEl>
                                              <p:pRg st="0" end="0"/>
                                            </p:txEl>
                                          </p:spTgt>
                                        </p:tgtEl>
                                        <p:attrNameLst>
                                          <p:attrName>style.visibility</p:attrName>
                                        </p:attrNameLst>
                                      </p:cBhvr>
                                      <p:to>
                                        <p:strVal val="visible"/>
                                      </p:to>
                                    </p:set>
                                    <p:animEffect transition="in" filter="fade">
                                      <p:cBhvr>
                                        <p:cTn id="7" dur="1000"/>
                                        <p:tgtEl>
                                          <p:spTgt spid="4107">
                                            <p:txEl>
                                              <p:pRg st="0" end="0"/>
                                            </p:txEl>
                                          </p:spTgt>
                                        </p:tgtEl>
                                      </p:cBhvr>
                                    </p:animEffect>
                                    <p:anim calcmode="lin" valueType="num">
                                      <p:cBhvr>
                                        <p:cTn id="8" dur="1000" fill="hold"/>
                                        <p:tgtEl>
                                          <p:spTgt spid="4107">
                                            <p:txEl>
                                              <p:pRg st="0" end="0"/>
                                            </p:txEl>
                                          </p:spTgt>
                                        </p:tgtEl>
                                        <p:attrNameLst>
                                          <p:attrName>ppt_x</p:attrName>
                                        </p:attrNameLst>
                                      </p:cBhvr>
                                      <p:tavLst>
                                        <p:tav tm="0">
                                          <p:val>
                                            <p:strVal val="#ppt_x"/>
                                          </p:val>
                                        </p:tav>
                                        <p:tav tm="100000">
                                          <p:val>
                                            <p:strVal val="#ppt_x"/>
                                          </p:val>
                                        </p:tav>
                                      </p:tavLst>
                                    </p:anim>
                                    <p:anim calcmode="lin" valueType="num">
                                      <p:cBhvr>
                                        <p:cTn id="9" dur="900" decel="100000" fill="hold"/>
                                        <p:tgtEl>
                                          <p:spTgt spid="4107">
                                            <p:txEl>
                                              <p:pRg st="0" end="0"/>
                                            </p:txEl>
                                          </p:spTgt>
                                        </p:tgtEl>
                                        <p:attrNameLst>
                                          <p:attrName>ppt_y</p:attrName>
                                        </p:attrNameLst>
                                      </p:cBhvr>
                                      <p:tavLst>
                                        <p:tav tm="0">
                                          <p:val>
                                            <p:strVal val="#ppt_y+1"/>
                                          </p:val>
                                        </p:tav>
                                        <p:tav tm="100000">
                                          <p:val>
                                            <p:strVal val="#ppt_y-.03"/>
                                          </p:val>
                                        </p:tav>
                                      </p:tavLst>
                                    </p:anim>
                                    <p:anim calcmode="lin" valueType="num">
                                      <p:cBhvr>
                                        <p:cTn id="10" dur="100" accel="100000" fill="hold">
                                          <p:stCondLst>
                                            <p:cond delay="900"/>
                                          </p:stCondLst>
                                        </p:cTn>
                                        <p:tgtEl>
                                          <p:spTgt spid="4107">
                                            <p:txEl>
                                              <p:pRg st="0" end="0"/>
                                            </p:txEl>
                                          </p:spTgt>
                                        </p:tgtEl>
                                        <p:attrNameLst>
                                          <p:attrName>ppt_y</p:attrName>
                                        </p:attrNameLst>
                                      </p:cBhvr>
                                      <p:tavLst>
                                        <p:tav tm="0">
                                          <p:val>
                                            <p:strVal val="#ppt_y-.03"/>
                                          </p:val>
                                        </p:tav>
                                        <p:tav tm="100000">
                                          <p:val>
                                            <p:strVal val="#ppt_y"/>
                                          </p:val>
                                        </p:tav>
                                      </p:tavLst>
                                    </p:anim>
                                  </p:childTnLst>
                                </p:cTn>
                              </p:par>
                            </p:childTnLst>
                          </p:cTn>
                        </p:par>
                      </p:childTnLst>
                    </p:cTn>
                  </p:par>
                  <p:par>
                    <p:cTn id="11" fill="hold" nodeType="clickPar">
                      <p:stCondLst>
                        <p:cond delay="indefinite"/>
                      </p:stCondLst>
                      <p:childTnLst>
                        <p:par>
                          <p:cTn id="12" fill="hold" nodeType="withGroup">
                            <p:stCondLst>
                              <p:cond delay="0"/>
                            </p:stCondLst>
                            <p:childTnLst>
                              <p:par>
                                <p:cTn id="13" presetID="37" presetClass="entr" presetSubtype="0" fill="hold" grpId="0" nodeType="clickEffect">
                                  <p:stCondLst>
                                    <p:cond delay="0"/>
                                  </p:stCondLst>
                                  <p:childTnLst>
                                    <p:set>
                                      <p:cBhvr>
                                        <p:cTn id="14" dur="1" fill="hold">
                                          <p:stCondLst>
                                            <p:cond delay="0"/>
                                          </p:stCondLst>
                                        </p:cTn>
                                        <p:tgtEl>
                                          <p:spTgt spid="4107">
                                            <p:txEl>
                                              <p:pRg st="1" end="1"/>
                                            </p:txEl>
                                          </p:spTgt>
                                        </p:tgtEl>
                                        <p:attrNameLst>
                                          <p:attrName>style.visibility</p:attrName>
                                        </p:attrNameLst>
                                      </p:cBhvr>
                                      <p:to>
                                        <p:strVal val="visible"/>
                                      </p:to>
                                    </p:set>
                                    <p:animEffect transition="in" filter="fade">
                                      <p:cBhvr>
                                        <p:cTn id="15" dur="1000"/>
                                        <p:tgtEl>
                                          <p:spTgt spid="4107">
                                            <p:txEl>
                                              <p:pRg st="1" end="1"/>
                                            </p:txEl>
                                          </p:spTgt>
                                        </p:tgtEl>
                                      </p:cBhvr>
                                    </p:animEffect>
                                    <p:anim calcmode="lin" valueType="num">
                                      <p:cBhvr>
                                        <p:cTn id="16" dur="1000" fill="hold"/>
                                        <p:tgtEl>
                                          <p:spTgt spid="4107">
                                            <p:txEl>
                                              <p:pRg st="1" end="1"/>
                                            </p:txEl>
                                          </p:spTgt>
                                        </p:tgtEl>
                                        <p:attrNameLst>
                                          <p:attrName>ppt_x</p:attrName>
                                        </p:attrNameLst>
                                      </p:cBhvr>
                                      <p:tavLst>
                                        <p:tav tm="0">
                                          <p:val>
                                            <p:strVal val="#ppt_x"/>
                                          </p:val>
                                        </p:tav>
                                        <p:tav tm="100000">
                                          <p:val>
                                            <p:strVal val="#ppt_x"/>
                                          </p:val>
                                        </p:tav>
                                      </p:tavLst>
                                    </p:anim>
                                    <p:anim calcmode="lin" valueType="num">
                                      <p:cBhvr>
                                        <p:cTn id="17" dur="900" decel="100000" fill="hold"/>
                                        <p:tgtEl>
                                          <p:spTgt spid="4107">
                                            <p:txEl>
                                              <p:pRg st="1" end="1"/>
                                            </p:txEl>
                                          </p:spTgt>
                                        </p:tgtEl>
                                        <p:attrNameLst>
                                          <p:attrName>ppt_y</p:attrName>
                                        </p:attrNameLst>
                                      </p:cBhvr>
                                      <p:tavLst>
                                        <p:tav tm="0">
                                          <p:val>
                                            <p:strVal val="#ppt_y+1"/>
                                          </p:val>
                                        </p:tav>
                                        <p:tav tm="100000">
                                          <p:val>
                                            <p:strVal val="#ppt_y-.03"/>
                                          </p:val>
                                        </p:tav>
                                      </p:tavLst>
                                    </p:anim>
                                    <p:anim calcmode="lin" valueType="num">
                                      <p:cBhvr>
                                        <p:cTn id="18" dur="100" accel="100000" fill="hold">
                                          <p:stCondLst>
                                            <p:cond delay="900"/>
                                          </p:stCondLst>
                                        </p:cTn>
                                        <p:tgtEl>
                                          <p:spTgt spid="4107">
                                            <p:txEl>
                                              <p:pRg st="1" end="1"/>
                                            </p:txEl>
                                          </p:spTgt>
                                        </p:tgtEl>
                                        <p:attrNameLst>
                                          <p:attrName>ppt_y</p:attrName>
                                        </p:attrNameLst>
                                      </p:cBhvr>
                                      <p:tavLst>
                                        <p:tav tm="0">
                                          <p:val>
                                            <p:strVal val="#ppt_y-.03"/>
                                          </p:val>
                                        </p:tav>
                                        <p:tav tm="100000">
                                          <p:val>
                                            <p:strVal val="#ppt_y"/>
                                          </p:val>
                                        </p:tav>
                                      </p:tavLst>
                                    </p:anim>
                                  </p:childTnLst>
                                </p:cTn>
                              </p:par>
                            </p:childTnLst>
                          </p:cTn>
                        </p:par>
                      </p:childTnLst>
                    </p:cTn>
                  </p:par>
                  <p:par>
                    <p:cTn id="19" fill="hold" nodeType="clickPar">
                      <p:stCondLst>
                        <p:cond delay="indefinite"/>
                      </p:stCondLst>
                      <p:childTnLst>
                        <p:par>
                          <p:cTn id="20" fill="hold" nodeType="withGroup">
                            <p:stCondLst>
                              <p:cond delay="0"/>
                            </p:stCondLst>
                            <p:childTnLst>
                              <p:par>
                                <p:cTn id="21" presetID="37" presetClass="entr" presetSubtype="0" fill="hold" grpId="0" nodeType="clickEffect">
                                  <p:stCondLst>
                                    <p:cond delay="0"/>
                                  </p:stCondLst>
                                  <p:childTnLst>
                                    <p:set>
                                      <p:cBhvr>
                                        <p:cTn id="22" dur="1" fill="hold">
                                          <p:stCondLst>
                                            <p:cond delay="0"/>
                                          </p:stCondLst>
                                        </p:cTn>
                                        <p:tgtEl>
                                          <p:spTgt spid="4107">
                                            <p:txEl>
                                              <p:pRg st="2" end="2"/>
                                            </p:txEl>
                                          </p:spTgt>
                                        </p:tgtEl>
                                        <p:attrNameLst>
                                          <p:attrName>style.visibility</p:attrName>
                                        </p:attrNameLst>
                                      </p:cBhvr>
                                      <p:to>
                                        <p:strVal val="visible"/>
                                      </p:to>
                                    </p:set>
                                    <p:animEffect transition="in" filter="fade">
                                      <p:cBhvr>
                                        <p:cTn id="23" dur="1000"/>
                                        <p:tgtEl>
                                          <p:spTgt spid="4107">
                                            <p:txEl>
                                              <p:pRg st="2" end="2"/>
                                            </p:txEl>
                                          </p:spTgt>
                                        </p:tgtEl>
                                      </p:cBhvr>
                                    </p:animEffect>
                                    <p:anim calcmode="lin" valueType="num">
                                      <p:cBhvr>
                                        <p:cTn id="24" dur="1000" fill="hold"/>
                                        <p:tgtEl>
                                          <p:spTgt spid="4107">
                                            <p:txEl>
                                              <p:pRg st="2" end="2"/>
                                            </p:txEl>
                                          </p:spTgt>
                                        </p:tgtEl>
                                        <p:attrNameLst>
                                          <p:attrName>ppt_x</p:attrName>
                                        </p:attrNameLst>
                                      </p:cBhvr>
                                      <p:tavLst>
                                        <p:tav tm="0">
                                          <p:val>
                                            <p:strVal val="#ppt_x"/>
                                          </p:val>
                                        </p:tav>
                                        <p:tav tm="100000">
                                          <p:val>
                                            <p:strVal val="#ppt_x"/>
                                          </p:val>
                                        </p:tav>
                                      </p:tavLst>
                                    </p:anim>
                                    <p:anim calcmode="lin" valueType="num">
                                      <p:cBhvr>
                                        <p:cTn id="25" dur="900" decel="100000" fill="hold"/>
                                        <p:tgtEl>
                                          <p:spTgt spid="4107">
                                            <p:txEl>
                                              <p:pRg st="2" end="2"/>
                                            </p:txEl>
                                          </p:spTgt>
                                        </p:tgtEl>
                                        <p:attrNameLst>
                                          <p:attrName>ppt_y</p:attrName>
                                        </p:attrNameLst>
                                      </p:cBhvr>
                                      <p:tavLst>
                                        <p:tav tm="0">
                                          <p:val>
                                            <p:strVal val="#ppt_y+1"/>
                                          </p:val>
                                        </p:tav>
                                        <p:tav tm="100000">
                                          <p:val>
                                            <p:strVal val="#ppt_y-.03"/>
                                          </p:val>
                                        </p:tav>
                                      </p:tavLst>
                                    </p:anim>
                                    <p:anim calcmode="lin" valueType="num">
                                      <p:cBhvr>
                                        <p:cTn id="26" dur="100" accel="100000" fill="hold">
                                          <p:stCondLst>
                                            <p:cond delay="900"/>
                                          </p:stCondLst>
                                        </p:cTn>
                                        <p:tgtEl>
                                          <p:spTgt spid="4107">
                                            <p:txEl>
                                              <p:pRg st="2" end="2"/>
                                            </p:txEl>
                                          </p:spTgt>
                                        </p:tgtEl>
                                        <p:attrNameLst>
                                          <p:attrName>ppt_y</p:attrName>
                                        </p:attrNameLst>
                                      </p:cBhvr>
                                      <p:tavLst>
                                        <p:tav tm="0">
                                          <p:val>
                                            <p:strVal val="#ppt_y-.03"/>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37" presetClass="entr" presetSubtype="0" fill="hold" grpId="0" nodeType="clickEffect">
                                  <p:stCondLst>
                                    <p:cond delay="0"/>
                                  </p:stCondLst>
                                  <p:childTnLst>
                                    <p:set>
                                      <p:cBhvr>
                                        <p:cTn id="30" dur="1" fill="hold">
                                          <p:stCondLst>
                                            <p:cond delay="0"/>
                                          </p:stCondLst>
                                        </p:cTn>
                                        <p:tgtEl>
                                          <p:spTgt spid="4107">
                                            <p:txEl>
                                              <p:pRg st="3" end="3"/>
                                            </p:txEl>
                                          </p:spTgt>
                                        </p:tgtEl>
                                        <p:attrNameLst>
                                          <p:attrName>style.visibility</p:attrName>
                                        </p:attrNameLst>
                                      </p:cBhvr>
                                      <p:to>
                                        <p:strVal val="visible"/>
                                      </p:to>
                                    </p:set>
                                    <p:animEffect transition="in" filter="fade">
                                      <p:cBhvr>
                                        <p:cTn id="31" dur="1000"/>
                                        <p:tgtEl>
                                          <p:spTgt spid="4107">
                                            <p:txEl>
                                              <p:pRg st="3" end="3"/>
                                            </p:txEl>
                                          </p:spTgt>
                                        </p:tgtEl>
                                      </p:cBhvr>
                                    </p:animEffect>
                                    <p:anim calcmode="lin" valueType="num">
                                      <p:cBhvr>
                                        <p:cTn id="32" dur="1000" fill="hold"/>
                                        <p:tgtEl>
                                          <p:spTgt spid="4107">
                                            <p:txEl>
                                              <p:pRg st="3" end="3"/>
                                            </p:txEl>
                                          </p:spTgt>
                                        </p:tgtEl>
                                        <p:attrNameLst>
                                          <p:attrName>ppt_x</p:attrName>
                                        </p:attrNameLst>
                                      </p:cBhvr>
                                      <p:tavLst>
                                        <p:tav tm="0">
                                          <p:val>
                                            <p:strVal val="#ppt_x"/>
                                          </p:val>
                                        </p:tav>
                                        <p:tav tm="100000">
                                          <p:val>
                                            <p:strVal val="#ppt_x"/>
                                          </p:val>
                                        </p:tav>
                                      </p:tavLst>
                                    </p:anim>
                                    <p:anim calcmode="lin" valueType="num">
                                      <p:cBhvr>
                                        <p:cTn id="33" dur="900" decel="100000" fill="hold"/>
                                        <p:tgtEl>
                                          <p:spTgt spid="4107">
                                            <p:txEl>
                                              <p:pRg st="3" end="3"/>
                                            </p:txEl>
                                          </p:spTgt>
                                        </p:tgtEl>
                                        <p:attrNameLst>
                                          <p:attrName>ppt_y</p:attrName>
                                        </p:attrNameLst>
                                      </p:cBhvr>
                                      <p:tavLst>
                                        <p:tav tm="0">
                                          <p:val>
                                            <p:strVal val="#ppt_y+1"/>
                                          </p:val>
                                        </p:tav>
                                        <p:tav tm="100000">
                                          <p:val>
                                            <p:strVal val="#ppt_y-.03"/>
                                          </p:val>
                                        </p:tav>
                                      </p:tavLst>
                                    </p:anim>
                                    <p:anim calcmode="lin" valueType="num">
                                      <p:cBhvr>
                                        <p:cTn id="34" dur="100" accel="100000" fill="hold">
                                          <p:stCondLst>
                                            <p:cond delay="900"/>
                                          </p:stCondLst>
                                        </p:cTn>
                                        <p:tgtEl>
                                          <p:spTgt spid="4107">
                                            <p:txEl>
                                              <p:pRg st="3" end="3"/>
                                            </p:txEl>
                                          </p:spTgt>
                                        </p:tgtEl>
                                        <p:attrNameLst>
                                          <p:attrName>ppt_y</p:attrName>
                                        </p:attrNameLst>
                                      </p:cBhvr>
                                      <p:tavLst>
                                        <p:tav tm="0">
                                          <p:val>
                                            <p:strVal val="#ppt_y-.03"/>
                                          </p:val>
                                        </p:tav>
                                        <p:tav tm="100000">
                                          <p:val>
                                            <p:strVal val="#ppt_y"/>
                                          </p:val>
                                        </p:tav>
                                      </p:tavLst>
                                    </p:anim>
                                  </p:childTnLst>
                                </p:cTn>
                              </p:par>
                            </p:childTnLst>
                          </p:cTn>
                        </p:par>
                      </p:childTnLst>
                    </p:cTn>
                  </p:par>
                  <p:par>
                    <p:cTn id="35" fill="hold" nodeType="clickPar">
                      <p:stCondLst>
                        <p:cond delay="indefinite"/>
                      </p:stCondLst>
                      <p:childTnLst>
                        <p:par>
                          <p:cTn id="36" fill="hold" nodeType="withGroup">
                            <p:stCondLst>
                              <p:cond delay="0"/>
                            </p:stCondLst>
                            <p:childTnLst>
                              <p:par>
                                <p:cTn id="37" presetID="37" presetClass="entr" presetSubtype="0" fill="hold" grpId="0" nodeType="clickEffect">
                                  <p:stCondLst>
                                    <p:cond delay="0"/>
                                  </p:stCondLst>
                                  <p:childTnLst>
                                    <p:set>
                                      <p:cBhvr>
                                        <p:cTn id="38" dur="1" fill="hold">
                                          <p:stCondLst>
                                            <p:cond delay="0"/>
                                          </p:stCondLst>
                                        </p:cTn>
                                        <p:tgtEl>
                                          <p:spTgt spid="4107">
                                            <p:txEl>
                                              <p:pRg st="4" end="4"/>
                                            </p:txEl>
                                          </p:spTgt>
                                        </p:tgtEl>
                                        <p:attrNameLst>
                                          <p:attrName>style.visibility</p:attrName>
                                        </p:attrNameLst>
                                      </p:cBhvr>
                                      <p:to>
                                        <p:strVal val="visible"/>
                                      </p:to>
                                    </p:set>
                                    <p:animEffect transition="in" filter="fade">
                                      <p:cBhvr>
                                        <p:cTn id="39" dur="1000"/>
                                        <p:tgtEl>
                                          <p:spTgt spid="4107">
                                            <p:txEl>
                                              <p:pRg st="4" end="4"/>
                                            </p:txEl>
                                          </p:spTgt>
                                        </p:tgtEl>
                                      </p:cBhvr>
                                    </p:animEffect>
                                    <p:anim calcmode="lin" valueType="num">
                                      <p:cBhvr>
                                        <p:cTn id="40" dur="1000" fill="hold"/>
                                        <p:tgtEl>
                                          <p:spTgt spid="4107">
                                            <p:txEl>
                                              <p:pRg st="4" end="4"/>
                                            </p:txEl>
                                          </p:spTgt>
                                        </p:tgtEl>
                                        <p:attrNameLst>
                                          <p:attrName>ppt_x</p:attrName>
                                        </p:attrNameLst>
                                      </p:cBhvr>
                                      <p:tavLst>
                                        <p:tav tm="0">
                                          <p:val>
                                            <p:strVal val="#ppt_x"/>
                                          </p:val>
                                        </p:tav>
                                        <p:tav tm="100000">
                                          <p:val>
                                            <p:strVal val="#ppt_x"/>
                                          </p:val>
                                        </p:tav>
                                      </p:tavLst>
                                    </p:anim>
                                    <p:anim calcmode="lin" valueType="num">
                                      <p:cBhvr>
                                        <p:cTn id="41" dur="900" decel="100000" fill="hold"/>
                                        <p:tgtEl>
                                          <p:spTgt spid="4107">
                                            <p:txEl>
                                              <p:pRg st="4" end="4"/>
                                            </p:txEl>
                                          </p:spTgt>
                                        </p:tgtEl>
                                        <p:attrNameLst>
                                          <p:attrName>ppt_y</p:attrName>
                                        </p:attrNameLst>
                                      </p:cBhvr>
                                      <p:tavLst>
                                        <p:tav tm="0">
                                          <p:val>
                                            <p:strVal val="#ppt_y+1"/>
                                          </p:val>
                                        </p:tav>
                                        <p:tav tm="100000">
                                          <p:val>
                                            <p:strVal val="#ppt_y-.03"/>
                                          </p:val>
                                        </p:tav>
                                      </p:tavLst>
                                    </p:anim>
                                    <p:anim calcmode="lin" valueType="num">
                                      <p:cBhvr>
                                        <p:cTn id="42" dur="100" accel="100000" fill="hold">
                                          <p:stCondLst>
                                            <p:cond delay="900"/>
                                          </p:stCondLst>
                                        </p:cTn>
                                        <p:tgtEl>
                                          <p:spTgt spid="4107">
                                            <p:txEl>
                                              <p:pRg st="4" end="4"/>
                                            </p:txEl>
                                          </p:spTgt>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107" grpId="0" build="p">
        <p:tmplLst>
          <p:tmpl lvl="1">
            <p:tnLst>
              <p:par>
                <p:cTn presetID="37" presetClass="entr" presetSubtype="0" fill="hold" nodeType="withEffect">
                  <p:stCondLst>
                    <p:cond delay="0"/>
                  </p:stCondLst>
                  <p:childTnLst>
                    <p:set>
                      <p:cBhvr>
                        <p:cTn dur="1" fill="hold">
                          <p:stCondLst>
                            <p:cond delay="0"/>
                          </p:stCondLst>
                        </p:cTn>
                        <p:tgtEl>
                          <p:spTgt spid="4107"/>
                        </p:tgtEl>
                        <p:attrNameLst>
                          <p:attrName>style.visibility</p:attrName>
                        </p:attrNameLst>
                      </p:cBhvr>
                      <p:to>
                        <p:strVal val="visible"/>
                      </p:to>
                    </p:set>
                    <p:animEffect transition="in" filter="fade">
                      <p:cBhvr>
                        <p:cTn dur="1000"/>
                        <p:tgtEl>
                          <p:spTgt spid="4107"/>
                        </p:tgtEl>
                      </p:cBhvr>
                    </p:animEffect>
                    <p:anim calcmode="lin" valueType="num">
                      <p:cBhvr>
                        <p:cTn dur="1000" fill="hold"/>
                        <p:tgtEl>
                          <p:spTgt spid="4107"/>
                        </p:tgtEl>
                        <p:attrNameLst>
                          <p:attrName>ppt_x</p:attrName>
                        </p:attrNameLst>
                      </p:cBhvr>
                      <p:tavLst>
                        <p:tav tm="0">
                          <p:val>
                            <p:strVal val="#ppt_x"/>
                          </p:val>
                        </p:tav>
                        <p:tav tm="100000">
                          <p:val>
                            <p:strVal val="#ppt_x"/>
                          </p:val>
                        </p:tav>
                      </p:tavLst>
                    </p:anim>
                    <p:anim calcmode="lin" valueType="num">
                      <p:cBhvr>
                        <p:cTn dur="900" decel="100000" fill="hold"/>
                        <p:tgtEl>
                          <p:spTgt spid="4107"/>
                        </p:tgtEl>
                        <p:attrNameLst>
                          <p:attrName>ppt_y</p:attrName>
                        </p:attrNameLst>
                      </p:cBhvr>
                      <p:tavLst>
                        <p:tav tm="0">
                          <p:val>
                            <p:strVal val="#ppt_y+1"/>
                          </p:val>
                        </p:tav>
                        <p:tav tm="100000">
                          <p:val>
                            <p:strVal val="#ppt_y-.03"/>
                          </p:val>
                        </p:tav>
                      </p:tavLst>
                    </p:anim>
                    <p:anim calcmode="lin" valueType="num">
                      <p:cBhvr>
                        <p:cTn dur="100" accel="100000" fill="hold">
                          <p:stCondLst>
                            <p:cond delay="900"/>
                          </p:stCondLst>
                        </p:cTn>
                        <p:tgtEl>
                          <p:spTgt spid="4107"/>
                        </p:tgtEl>
                        <p:attrNameLst>
                          <p:attrName>ppt_y</p:attrName>
                        </p:attrNameLst>
                      </p:cBhvr>
                      <p:tavLst>
                        <p:tav tm="0">
                          <p:val>
                            <p:strVal val="#ppt_y-.03"/>
                          </p:val>
                        </p:tav>
                        <p:tav tm="100000">
                          <p:val>
                            <p:strVal val="#ppt_y"/>
                          </p:val>
                        </p:tav>
                      </p:tavLst>
                    </p:anim>
                  </p:childTnLst>
                </p:cTn>
              </p:par>
            </p:tnLst>
          </p:tmpl>
          <p:tmpl lvl="2">
            <p:tnLst>
              <p:par>
                <p:cTn presetID="37" presetClass="entr" presetSubtype="0" fill="hold" nodeType="clickEffect">
                  <p:stCondLst>
                    <p:cond delay="0"/>
                  </p:stCondLst>
                  <p:childTnLst>
                    <p:set>
                      <p:cBhvr>
                        <p:cTn dur="1" fill="hold">
                          <p:stCondLst>
                            <p:cond delay="0"/>
                          </p:stCondLst>
                        </p:cTn>
                        <p:tgtEl>
                          <p:spTgt spid="4107"/>
                        </p:tgtEl>
                        <p:attrNameLst>
                          <p:attrName>style.visibility</p:attrName>
                        </p:attrNameLst>
                      </p:cBhvr>
                      <p:to>
                        <p:strVal val="visible"/>
                      </p:to>
                    </p:set>
                    <p:animEffect transition="in" filter="fade">
                      <p:cBhvr>
                        <p:cTn dur="1000"/>
                        <p:tgtEl>
                          <p:spTgt spid="4107"/>
                        </p:tgtEl>
                      </p:cBhvr>
                    </p:animEffect>
                    <p:anim calcmode="lin" valueType="num">
                      <p:cBhvr>
                        <p:cTn dur="1000" fill="hold"/>
                        <p:tgtEl>
                          <p:spTgt spid="4107"/>
                        </p:tgtEl>
                        <p:attrNameLst>
                          <p:attrName>ppt_x</p:attrName>
                        </p:attrNameLst>
                      </p:cBhvr>
                      <p:tavLst>
                        <p:tav tm="0">
                          <p:val>
                            <p:strVal val="#ppt_x"/>
                          </p:val>
                        </p:tav>
                        <p:tav tm="100000">
                          <p:val>
                            <p:strVal val="#ppt_x"/>
                          </p:val>
                        </p:tav>
                      </p:tavLst>
                    </p:anim>
                    <p:anim calcmode="lin" valueType="num">
                      <p:cBhvr>
                        <p:cTn dur="900" decel="100000" fill="hold"/>
                        <p:tgtEl>
                          <p:spTgt spid="4107"/>
                        </p:tgtEl>
                        <p:attrNameLst>
                          <p:attrName>ppt_y</p:attrName>
                        </p:attrNameLst>
                      </p:cBhvr>
                      <p:tavLst>
                        <p:tav tm="0">
                          <p:val>
                            <p:strVal val="#ppt_y+1"/>
                          </p:val>
                        </p:tav>
                        <p:tav tm="100000">
                          <p:val>
                            <p:strVal val="#ppt_y-.03"/>
                          </p:val>
                        </p:tav>
                      </p:tavLst>
                    </p:anim>
                    <p:anim calcmode="lin" valueType="num">
                      <p:cBhvr>
                        <p:cTn dur="100" accel="100000" fill="hold">
                          <p:stCondLst>
                            <p:cond delay="900"/>
                          </p:stCondLst>
                        </p:cTn>
                        <p:tgtEl>
                          <p:spTgt spid="4107"/>
                        </p:tgtEl>
                        <p:attrNameLst>
                          <p:attrName>ppt_y</p:attrName>
                        </p:attrNameLst>
                      </p:cBhvr>
                      <p:tavLst>
                        <p:tav tm="0">
                          <p:val>
                            <p:strVal val="#ppt_y-.03"/>
                          </p:val>
                        </p:tav>
                        <p:tav tm="100000">
                          <p:val>
                            <p:strVal val="#ppt_y"/>
                          </p:val>
                        </p:tav>
                      </p:tavLst>
                    </p:anim>
                  </p:childTnLst>
                </p:cTn>
              </p:par>
            </p:tnLst>
          </p:tmpl>
          <p:tmpl lvl="3">
            <p:tnLst>
              <p:par>
                <p:cTn presetID="37" presetClass="entr" presetSubtype="0" fill="hold" nodeType="clickEffect">
                  <p:stCondLst>
                    <p:cond delay="0"/>
                  </p:stCondLst>
                  <p:childTnLst>
                    <p:set>
                      <p:cBhvr>
                        <p:cTn dur="1" fill="hold">
                          <p:stCondLst>
                            <p:cond delay="0"/>
                          </p:stCondLst>
                        </p:cTn>
                        <p:tgtEl>
                          <p:spTgt spid="4107"/>
                        </p:tgtEl>
                        <p:attrNameLst>
                          <p:attrName>style.visibility</p:attrName>
                        </p:attrNameLst>
                      </p:cBhvr>
                      <p:to>
                        <p:strVal val="visible"/>
                      </p:to>
                    </p:set>
                    <p:animEffect transition="in" filter="fade">
                      <p:cBhvr>
                        <p:cTn dur="1000"/>
                        <p:tgtEl>
                          <p:spTgt spid="4107"/>
                        </p:tgtEl>
                      </p:cBhvr>
                    </p:animEffect>
                    <p:anim calcmode="lin" valueType="num">
                      <p:cBhvr>
                        <p:cTn dur="1000" fill="hold"/>
                        <p:tgtEl>
                          <p:spTgt spid="4107"/>
                        </p:tgtEl>
                        <p:attrNameLst>
                          <p:attrName>ppt_x</p:attrName>
                        </p:attrNameLst>
                      </p:cBhvr>
                      <p:tavLst>
                        <p:tav tm="0">
                          <p:val>
                            <p:strVal val="#ppt_x"/>
                          </p:val>
                        </p:tav>
                        <p:tav tm="100000">
                          <p:val>
                            <p:strVal val="#ppt_x"/>
                          </p:val>
                        </p:tav>
                      </p:tavLst>
                    </p:anim>
                    <p:anim calcmode="lin" valueType="num">
                      <p:cBhvr>
                        <p:cTn dur="900" decel="100000" fill="hold"/>
                        <p:tgtEl>
                          <p:spTgt spid="4107"/>
                        </p:tgtEl>
                        <p:attrNameLst>
                          <p:attrName>ppt_y</p:attrName>
                        </p:attrNameLst>
                      </p:cBhvr>
                      <p:tavLst>
                        <p:tav tm="0">
                          <p:val>
                            <p:strVal val="#ppt_y+1"/>
                          </p:val>
                        </p:tav>
                        <p:tav tm="100000">
                          <p:val>
                            <p:strVal val="#ppt_y-.03"/>
                          </p:val>
                        </p:tav>
                      </p:tavLst>
                    </p:anim>
                    <p:anim calcmode="lin" valueType="num">
                      <p:cBhvr>
                        <p:cTn dur="100" accel="100000" fill="hold">
                          <p:stCondLst>
                            <p:cond delay="900"/>
                          </p:stCondLst>
                        </p:cTn>
                        <p:tgtEl>
                          <p:spTgt spid="4107"/>
                        </p:tgtEl>
                        <p:attrNameLst>
                          <p:attrName>ppt_y</p:attrName>
                        </p:attrNameLst>
                      </p:cBhvr>
                      <p:tavLst>
                        <p:tav tm="0">
                          <p:val>
                            <p:strVal val="#ppt_y-.03"/>
                          </p:val>
                        </p:tav>
                        <p:tav tm="100000">
                          <p:val>
                            <p:strVal val="#ppt_y"/>
                          </p:val>
                        </p:tav>
                      </p:tavLst>
                    </p:anim>
                  </p:childTnLst>
                </p:cTn>
              </p:par>
            </p:tnLst>
          </p:tmpl>
          <p:tmpl lvl="4">
            <p:tnLst>
              <p:par>
                <p:cTn presetID="37" presetClass="entr" presetSubtype="0" fill="hold" nodeType="clickEffect">
                  <p:stCondLst>
                    <p:cond delay="0"/>
                  </p:stCondLst>
                  <p:childTnLst>
                    <p:set>
                      <p:cBhvr>
                        <p:cTn dur="1" fill="hold">
                          <p:stCondLst>
                            <p:cond delay="0"/>
                          </p:stCondLst>
                        </p:cTn>
                        <p:tgtEl>
                          <p:spTgt spid="4107"/>
                        </p:tgtEl>
                        <p:attrNameLst>
                          <p:attrName>style.visibility</p:attrName>
                        </p:attrNameLst>
                      </p:cBhvr>
                      <p:to>
                        <p:strVal val="visible"/>
                      </p:to>
                    </p:set>
                    <p:animEffect transition="in" filter="fade">
                      <p:cBhvr>
                        <p:cTn dur="1000"/>
                        <p:tgtEl>
                          <p:spTgt spid="4107"/>
                        </p:tgtEl>
                      </p:cBhvr>
                    </p:animEffect>
                    <p:anim calcmode="lin" valueType="num">
                      <p:cBhvr>
                        <p:cTn dur="1000" fill="hold"/>
                        <p:tgtEl>
                          <p:spTgt spid="4107"/>
                        </p:tgtEl>
                        <p:attrNameLst>
                          <p:attrName>ppt_x</p:attrName>
                        </p:attrNameLst>
                      </p:cBhvr>
                      <p:tavLst>
                        <p:tav tm="0">
                          <p:val>
                            <p:strVal val="#ppt_x"/>
                          </p:val>
                        </p:tav>
                        <p:tav tm="100000">
                          <p:val>
                            <p:strVal val="#ppt_x"/>
                          </p:val>
                        </p:tav>
                      </p:tavLst>
                    </p:anim>
                    <p:anim calcmode="lin" valueType="num">
                      <p:cBhvr>
                        <p:cTn dur="900" decel="100000" fill="hold"/>
                        <p:tgtEl>
                          <p:spTgt spid="4107"/>
                        </p:tgtEl>
                        <p:attrNameLst>
                          <p:attrName>ppt_y</p:attrName>
                        </p:attrNameLst>
                      </p:cBhvr>
                      <p:tavLst>
                        <p:tav tm="0">
                          <p:val>
                            <p:strVal val="#ppt_y+1"/>
                          </p:val>
                        </p:tav>
                        <p:tav tm="100000">
                          <p:val>
                            <p:strVal val="#ppt_y-.03"/>
                          </p:val>
                        </p:tav>
                      </p:tavLst>
                    </p:anim>
                    <p:anim calcmode="lin" valueType="num">
                      <p:cBhvr>
                        <p:cTn dur="100" accel="100000" fill="hold">
                          <p:stCondLst>
                            <p:cond delay="900"/>
                          </p:stCondLst>
                        </p:cTn>
                        <p:tgtEl>
                          <p:spTgt spid="4107"/>
                        </p:tgtEl>
                        <p:attrNameLst>
                          <p:attrName>ppt_y</p:attrName>
                        </p:attrNameLst>
                      </p:cBhvr>
                      <p:tavLst>
                        <p:tav tm="0">
                          <p:val>
                            <p:strVal val="#ppt_y-.03"/>
                          </p:val>
                        </p:tav>
                        <p:tav tm="100000">
                          <p:val>
                            <p:strVal val="#ppt_y"/>
                          </p:val>
                        </p:tav>
                      </p:tavLst>
                    </p:anim>
                  </p:childTnLst>
                </p:cTn>
              </p:par>
            </p:tnLst>
          </p:tmpl>
          <p:tmpl lvl="5">
            <p:tnLst>
              <p:par>
                <p:cTn presetID="37" presetClass="entr" presetSubtype="0" fill="hold" nodeType="clickEffect">
                  <p:stCondLst>
                    <p:cond delay="0"/>
                  </p:stCondLst>
                  <p:childTnLst>
                    <p:set>
                      <p:cBhvr>
                        <p:cTn dur="1" fill="hold">
                          <p:stCondLst>
                            <p:cond delay="0"/>
                          </p:stCondLst>
                        </p:cTn>
                        <p:tgtEl>
                          <p:spTgt spid="4107"/>
                        </p:tgtEl>
                        <p:attrNameLst>
                          <p:attrName>style.visibility</p:attrName>
                        </p:attrNameLst>
                      </p:cBhvr>
                      <p:to>
                        <p:strVal val="visible"/>
                      </p:to>
                    </p:set>
                    <p:animEffect transition="in" filter="fade">
                      <p:cBhvr>
                        <p:cTn dur="1000"/>
                        <p:tgtEl>
                          <p:spTgt spid="4107"/>
                        </p:tgtEl>
                      </p:cBhvr>
                    </p:animEffect>
                    <p:anim calcmode="lin" valueType="num">
                      <p:cBhvr>
                        <p:cTn dur="1000" fill="hold"/>
                        <p:tgtEl>
                          <p:spTgt spid="4107"/>
                        </p:tgtEl>
                        <p:attrNameLst>
                          <p:attrName>ppt_x</p:attrName>
                        </p:attrNameLst>
                      </p:cBhvr>
                      <p:tavLst>
                        <p:tav tm="0">
                          <p:val>
                            <p:strVal val="#ppt_x"/>
                          </p:val>
                        </p:tav>
                        <p:tav tm="100000">
                          <p:val>
                            <p:strVal val="#ppt_x"/>
                          </p:val>
                        </p:tav>
                      </p:tavLst>
                    </p:anim>
                    <p:anim calcmode="lin" valueType="num">
                      <p:cBhvr>
                        <p:cTn dur="900" decel="100000" fill="hold"/>
                        <p:tgtEl>
                          <p:spTgt spid="4107"/>
                        </p:tgtEl>
                        <p:attrNameLst>
                          <p:attrName>ppt_y</p:attrName>
                        </p:attrNameLst>
                      </p:cBhvr>
                      <p:tavLst>
                        <p:tav tm="0">
                          <p:val>
                            <p:strVal val="#ppt_y+1"/>
                          </p:val>
                        </p:tav>
                        <p:tav tm="100000">
                          <p:val>
                            <p:strVal val="#ppt_y-.03"/>
                          </p:val>
                        </p:tav>
                      </p:tavLst>
                    </p:anim>
                    <p:anim calcmode="lin" valueType="num">
                      <p:cBhvr>
                        <p:cTn dur="100" accel="100000" fill="hold">
                          <p:stCondLst>
                            <p:cond delay="900"/>
                          </p:stCondLst>
                        </p:cTn>
                        <p:tgtEl>
                          <p:spTgt spid="4107"/>
                        </p:tgtEl>
                        <p:attrNameLst>
                          <p:attrName>ppt_y</p:attrName>
                        </p:attrNameLst>
                      </p:cBhvr>
                      <p:tavLst>
                        <p:tav tm="0">
                          <p:val>
                            <p:strVal val="#ppt_y-.03"/>
                          </p:val>
                        </p:tav>
                        <p:tav tm="100000">
                          <p:val>
                            <p:strVal val="#ppt_y"/>
                          </p:val>
                        </p:tav>
                      </p:tavLst>
                    </p:anim>
                  </p:childTnLst>
                </p:cTn>
              </p:par>
            </p:tnLst>
          </p:tmpl>
        </p:tmplLst>
      </p:bldP>
    </p:bldLst>
  </p:timing>
  <p:hf hdr="0" ftr="0" dt="0"/>
  <p:txStyles>
    <p:titleStyle>
      <a:lvl1pPr algn="ctr" rtl="0" fontAlgn="base">
        <a:spcBef>
          <a:spcPct val="0"/>
        </a:spcBef>
        <a:spcAft>
          <a:spcPct val="0"/>
        </a:spcAft>
        <a:defRPr sz="4400">
          <a:solidFill>
            <a:srgbClr val="CCFFFF"/>
          </a:solidFill>
          <a:latin typeface="+mj-lt"/>
          <a:ea typeface="+mj-ea"/>
          <a:cs typeface="+mj-cs"/>
        </a:defRPr>
      </a:lvl1pPr>
      <a:lvl2pPr algn="ctr" rtl="0" fontAlgn="base">
        <a:spcBef>
          <a:spcPct val="0"/>
        </a:spcBef>
        <a:spcAft>
          <a:spcPct val="0"/>
        </a:spcAft>
        <a:defRPr sz="4400">
          <a:solidFill>
            <a:srgbClr val="CCFFFF"/>
          </a:solidFill>
          <a:latin typeface="Arial" charset="0"/>
        </a:defRPr>
      </a:lvl2pPr>
      <a:lvl3pPr algn="ctr" rtl="0" fontAlgn="base">
        <a:spcBef>
          <a:spcPct val="0"/>
        </a:spcBef>
        <a:spcAft>
          <a:spcPct val="0"/>
        </a:spcAft>
        <a:defRPr sz="4400">
          <a:solidFill>
            <a:srgbClr val="CCFFFF"/>
          </a:solidFill>
          <a:latin typeface="Arial" charset="0"/>
        </a:defRPr>
      </a:lvl3pPr>
      <a:lvl4pPr algn="ctr" rtl="0" fontAlgn="base">
        <a:spcBef>
          <a:spcPct val="0"/>
        </a:spcBef>
        <a:spcAft>
          <a:spcPct val="0"/>
        </a:spcAft>
        <a:defRPr sz="4400">
          <a:solidFill>
            <a:srgbClr val="CCFFFF"/>
          </a:solidFill>
          <a:latin typeface="Arial" charset="0"/>
        </a:defRPr>
      </a:lvl4pPr>
      <a:lvl5pPr algn="ctr" rtl="0" fontAlgn="base">
        <a:spcBef>
          <a:spcPct val="0"/>
        </a:spcBef>
        <a:spcAft>
          <a:spcPct val="0"/>
        </a:spcAft>
        <a:defRPr sz="4400">
          <a:solidFill>
            <a:srgbClr val="CCFFFF"/>
          </a:solidFill>
          <a:latin typeface="Arial" charset="0"/>
        </a:defRPr>
      </a:lvl5pPr>
      <a:lvl6pPr marL="457200" algn="ctr" rtl="0" fontAlgn="base">
        <a:spcBef>
          <a:spcPct val="0"/>
        </a:spcBef>
        <a:spcAft>
          <a:spcPct val="0"/>
        </a:spcAft>
        <a:defRPr sz="4400">
          <a:solidFill>
            <a:srgbClr val="CCFFFF"/>
          </a:solidFill>
          <a:latin typeface="Arial" charset="0"/>
        </a:defRPr>
      </a:lvl6pPr>
      <a:lvl7pPr marL="914400" algn="ctr" rtl="0" fontAlgn="base">
        <a:spcBef>
          <a:spcPct val="0"/>
        </a:spcBef>
        <a:spcAft>
          <a:spcPct val="0"/>
        </a:spcAft>
        <a:defRPr sz="4400">
          <a:solidFill>
            <a:srgbClr val="CCFFFF"/>
          </a:solidFill>
          <a:latin typeface="Arial" charset="0"/>
        </a:defRPr>
      </a:lvl7pPr>
      <a:lvl8pPr marL="1371600" algn="ctr" rtl="0" fontAlgn="base">
        <a:spcBef>
          <a:spcPct val="0"/>
        </a:spcBef>
        <a:spcAft>
          <a:spcPct val="0"/>
        </a:spcAft>
        <a:defRPr sz="4400">
          <a:solidFill>
            <a:srgbClr val="CCFFFF"/>
          </a:solidFill>
          <a:latin typeface="Arial" charset="0"/>
        </a:defRPr>
      </a:lvl8pPr>
      <a:lvl9pPr marL="1828800" algn="ctr" rtl="0" fontAlgn="base">
        <a:spcBef>
          <a:spcPct val="0"/>
        </a:spcBef>
        <a:spcAft>
          <a:spcPct val="0"/>
        </a:spcAft>
        <a:defRPr sz="4400">
          <a:solidFill>
            <a:srgbClr val="CCFFFF"/>
          </a:solidFill>
          <a:latin typeface="Arial" charset="0"/>
        </a:defRPr>
      </a:lvl9pPr>
    </p:titleStyle>
    <p:bodyStyle>
      <a:lvl1pPr marL="342900" indent="-342900" algn="l" rtl="0" fontAlgn="base">
        <a:spcBef>
          <a:spcPct val="20000"/>
        </a:spcBef>
        <a:spcAft>
          <a:spcPct val="0"/>
        </a:spcAft>
        <a:buClr>
          <a:schemeClr val="hlink"/>
        </a:buClr>
        <a:buSzPct val="75000"/>
        <a:buFont typeface="Wingdings" pitchFamily="2" charset="2"/>
        <a:buChar char="l"/>
        <a:defRPr sz="3200">
          <a:solidFill>
            <a:schemeClr val="tx1"/>
          </a:solidFill>
          <a:effectLst>
            <a:outerShdw blurRad="38100" dist="38100" dir="2700000" algn="tl">
              <a:srgbClr val="010199"/>
            </a:outerShdw>
          </a:effectLst>
          <a:latin typeface="Candara" panose="020E0502030303020204" pitchFamily="34" charset="0"/>
          <a:ea typeface="+mn-ea"/>
          <a:cs typeface="+mn-cs"/>
        </a:defRPr>
      </a:lvl1pPr>
      <a:lvl2pPr marL="742950" indent="-285750" algn="l" rtl="0" fontAlgn="base">
        <a:spcBef>
          <a:spcPct val="20000"/>
        </a:spcBef>
        <a:spcAft>
          <a:spcPct val="0"/>
        </a:spcAft>
        <a:buClr>
          <a:schemeClr val="tx2"/>
        </a:buClr>
        <a:buSzPct val="75000"/>
        <a:buFont typeface="Wingdings" pitchFamily="2" charset="2"/>
        <a:buChar char="l"/>
        <a:defRPr sz="2800">
          <a:solidFill>
            <a:schemeClr val="tx1"/>
          </a:solidFill>
          <a:effectLst>
            <a:outerShdw blurRad="38100" dist="38100" dir="2700000" algn="tl">
              <a:srgbClr val="010199"/>
            </a:outerShdw>
          </a:effectLst>
          <a:latin typeface="Candara" panose="020E0502030303020204" pitchFamily="34" charset="0"/>
        </a:defRPr>
      </a:lvl2pPr>
      <a:lvl3pPr marL="1143000" indent="-228600" algn="l" rtl="0" fontAlgn="base">
        <a:spcBef>
          <a:spcPct val="20000"/>
        </a:spcBef>
        <a:spcAft>
          <a:spcPct val="0"/>
        </a:spcAft>
        <a:buClr>
          <a:schemeClr val="accent2"/>
        </a:buClr>
        <a:buSzPct val="75000"/>
        <a:buFont typeface="Wingdings" pitchFamily="2" charset="2"/>
        <a:buChar char="l"/>
        <a:defRPr sz="2400">
          <a:solidFill>
            <a:schemeClr val="tx1"/>
          </a:solidFill>
          <a:effectLst>
            <a:outerShdw blurRad="38100" dist="38100" dir="2700000" algn="tl">
              <a:srgbClr val="010199"/>
            </a:outerShdw>
          </a:effectLst>
          <a:latin typeface="Candara" panose="020E0502030303020204" pitchFamily="34" charset="0"/>
        </a:defRPr>
      </a:lvl3pPr>
      <a:lvl4pPr marL="1600200" indent="-228600" algn="l" rtl="0" fontAlgn="base">
        <a:spcBef>
          <a:spcPct val="20000"/>
        </a:spcBef>
        <a:spcAft>
          <a:spcPct val="0"/>
        </a:spcAft>
        <a:buClr>
          <a:schemeClr val="folHlink"/>
        </a:buClr>
        <a:buSzPct val="75000"/>
        <a:buFont typeface="Wingdings" pitchFamily="2" charset="2"/>
        <a:buChar char="l"/>
        <a:defRPr sz="2000">
          <a:solidFill>
            <a:schemeClr val="tx1"/>
          </a:solidFill>
          <a:effectLst>
            <a:outerShdw blurRad="38100" dist="38100" dir="2700000" algn="tl">
              <a:srgbClr val="010199"/>
            </a:outerShdw>
          </a:effectLst>
          <a:latin typeface="Candara" panose="020E0502030303020204" pitchFamily="34" charset="0"/>
        </a:defRPr>
      </a:lvl4pPr>
      <a:lvl5pPr marL="2057400" indent="-228600" algn="l" rtl="0" fontAlgn="base">
        <a:spcBef>
          <a:spcPct val="20000"/>
        </a:spcBef>
        <a:spcAft>
          <a:spcPct val="0"/>
        </a:spcAft>
        <a:buClr>
          <a:schemeClr val="tx1"/>
        </a:buClr>
        <a:buSzPct val="75000"/>
        <a:buFont typeface="Wingdings" pitchFamily="2" charset="2"/>
        <a:buChar char="l"/>
        <a:defRPr sz="2000">
          <a:solidFill>
            <a:schemeClr val="tx1"/>
          </a:solidFill>
          <a:effectLst>
            <a:outerShdw blurRad="38100" dist="38100" dir="2700000" algn="tl">
              <a:srgbClr val="010199"/>
            </a:outerShdw>
          </a:effectLst>
          <a:latin typeface="Candara" panose="020E0502030303020204" pitchFamily="34" charset="0"/>
        </a:defRPr>
      </a:lvl5pPr>
      <a:lvl6pPr marL="2514600" indent="-228600" algn="l" rtl="0" fontAlgn="base">
        <a:spcBef>
          <a:spcPct val="20000"/>
        </a:spcBef>
        <a:spcAft>
          <a:spcPct val="0"/>
        </a:spcAft>
        <a:buClr>
          <a:schemeClr val="tx1"/>
        </a:buClr>
        <a:buSzPct val="75000"/>
        <a:buFont typeface="Wingdings" pitchFamily="2" charset="2"/>
        <a:buChar char="l"/>
        <a:defRPr sz="2000">
          <a:solidFill>
            <a:schemeClr val="tx1"/>
          </a:solidFill>
          <a:effectLst>
            <a:outerShdw blurRad="38100" dist="38100" dir="2700000" algn="tl">
              <a:srgbClr val="010199"/>
            </a:outerShdw>
          </a:effectLst>
          <a:latin typeface="+mn-lt"/>
        </a:defRPr>
      </a:lvl6pPr>
      <a:lvl7pPr marL="2971800" indent="-228600" algn="l" rtl="0" fontAlgn="base">
        <a:spcBef>
          <a:spcPct val="20000"/>
        </a:spcBef>
        <a:spcAft>
          <a:spcPct val="0"/>
        </a:spcAft>
        <a:buClr>
          <a:schemeClr val="tx1"/>
        </a:buClr>
        <a:buSzPct val="75000"/>
        <a:buFont typeface="Wingdings" pitchFamily="2" charset="2"/>
        <a:buChar char="l"/>
        <a:defRPr sz="2000">
          <a:solidFill>
            <a:schemeClr val="tx1"/>
          </a:solidFill>
          <a:effectLst>
            <a:outerShdw blurRad="38100" dist="38100" dir="2700000" algn="tl">
              <a:srgbClr val="010199"/>
            </a:outerShdw>
          </a:effectLst>
          <a:latin typeface="+mn-lt"/>
        </a:defRPr>
      </a:lvl7pPr>
      <a:lvl8pPr marL="3429000" indent="-228600" algn="l" rtl="0" fontAlgn="base">
        <a:spcBef>
          <a:spcPct val="20000"/>
        </a:spcBef>
        <a:spcAft>
          <a:spcPct val="0"/>
        </a:spcAft>
        <a:buClr>
          <a:schemeClr val="tx1"/>
        </a:buClr>
        <a:buSzPct val="75000"/>
        <a:buFont typeface="Wingdings" pitchFamily="2" charset="2"/>
        <a:buChar char="l"/>
        <a:defRPr sz="2000">
          <a:solidFill>
            <a:schemeClr val="tx1"/>
          </a:solidFill>
          <a:effectLst>
            <a:outerShdw blurRad="38100" dist="38100" dir="2700000" algn="tl">
              <a:srgbClr val="010199"/>
            </a:outerShdw>
          </a:effectLst>
          <a:latin typeface="+mn-lt"/>
        </a:defRPr>
      </a:lvl8pPr>
      <a:lvl9pPr marL="3886200" indent="-228600" algn="l" rtl="0" fontAlgn="base">
        <a:spcBef>
          <a:spcPct val="20000"/>
        </a:spcBef>
        <a:spcAft>
          <a:spcPct val="0"/>
        </a:spcAft>
        <a:buClr>
          <a:schemeClr val="tx1"/>
        </a:buClr>
        <a:buSzPct val="75000"/>
        <a:buFont typeface="Wingdings" pitchFamily="2" charset="2"/>
        <a:buChar char="l"/>
        <a:defRPr sz="2000">
          <a:solidFill>
            <a:schemeClr val="tx1"/>
          </a:solidFill>
          <a:effectLst>
            <a:outerShdw blurRad="38100" dist="38100" dir="2700000" algn="tl">
              <a:srgbClr val="010199"/>
            </a:outerShdw>
          </a:effectLst>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4098" name="Group 2"/>
          <p:cNvGrpSpPr>
            <a:grpSpLocks/>
          </p:cNvGrpSpPr>
          <p:nvPr/>
        </p:nvGrpSpPr>
        <p:grpSpPr bwMode="auto">
          <a:xfrm>
            <a:off x="0" y="3902075"/>
            <a:ext cx="3400425" cy="2949575"/>
            <a:chOff x="0" y="2458"/>
            <a:chExt cx="2142" cy="1858"/>
          </a:xfrm>
        </p:grpSpPr>
        <p:sp>
          <p:nvSpPr>
            <p:cNvPr id="4099" name="Freeform 3"/>
            <p:cNvSpPr>
              <a:spLocks/>
            </p:cNvSpPr>
            <p:nvPr/>
          </p:nvSpPr>
          <p:spPr bwMode="ltGray">
            <a:xfrm>
              <a:off x="0" y="2508"/>
              <a:ext cx="2142" cy="1804"/>
            </a:xfrm>
            <a:custGeom>
              <a:avLst/>
              <a:gdLst>
                <a:gd name="T0" fmla="*/ 329 w 2135"/>
                <a:gd name="T1" fmla="*/ 66 h 1804"/>
                <a:gd name="T2" fmla="*/ 161 w 2135"/>
                <a:gd name="T3" fmla="*/ 30 h 1804"/>
                <a:gd name="T4" fmla="*/ 0 w 2135"/>
                <a:gd name="T5" fmla="*/ 0 h 1804"/>
                <a:gd name="T6" fmla="*/ 0 w 2135"/>
                <a:gd name="T7" fmla="*/ 12 h 1804"/>
                <a:gd name="T8" fmla="*/ 161 w 2135"/>
                <a:gd name="T9" fmla="*/ 42 h 1804"/>
                <a:gd name="T10" fmla="*/ 323 w 2135"/>
                <a:gd name="T11" fmla="*/ 78 h 1804"/>
                <a:gd name="T12" fmla="*/ 556 w 2135"/>
                <a:gd name="T13" fmla="*/ 150 h 1804"/>
                <a:gd name="T14" fmla="*/ 777 w 2135"/>
                <a:gd name="T15" fmla="*/ 245 h 1804"/>
                <a:gd name="T16" fmla="*/ 993 w 2135"/>
                <a:gd name="T17" fmla="*/ 365 h 1804"/>
                <a:gd name="T18" fmla="*/ 1196 w 2135"/>
                <a:gd name="T19" fmla="*/ 503 h 1804"/>
                <a:gd name="T20" fmla="*/ 1381 w 2135"/>
                <a:gd name="T21" fmla="*/ 653 h 1804"/>
                <a:gd name="T22" fmla="*/ 1555 w 2135"/>
                <a:gd name="T23" fmla="*/ 827 h 1804"/>
                <a:gd name="T24" fmla="*/ 1710 w 2135"/>
                <a:gd name="T25" fmla="*/ 1019 h 1804"/>
                <a:gd name="T26" fmla="*/ 1854 w 2135"/>
                <a:gd name="T27" fmla="*/ 1229 h 1804"/>
                <a:gd name="T28" fmla="*/ 1937 w 2135"/>
                <a:gd name="T29" fmla="*/ 1366 h 1804"/>
                <a:gd name="T30" fmla="*/ 2009 w 2135"/>
                <a:gd name="T31" fmla="*/ 1510 h 1804"/>
                <a:gd name="T32" fmla="*/ 2069 w 2135"/>
                <a:gd name="T33" fmla="*/ 1654 h 1804"/>
                <a:gd name="T34" fmla="*/ 2123 w 2135"/>
                <a:gd name="T35" fmla="*/ 1804 h 1804"/>
                <a:gd name="T36" fmla="*/ 2135 w 2135"/>
                <a:gd name="T37" fmla="*/ 1804 h 1804"/>
                <a:gd name="T38" fmla="*/ 2081 w 2135"/>
                <a:gd name="T39" fmla="*/ 1654 h 1804"/>
                <a:gd name="T40" fmla="*/ 2021 w 2135"/>
                <a:gd name="T41" fmla="*/ 1510 h 1804"/>
                <a:gd name="T42" fmla="*/ 1949 w 2135"/>
                <a:gd name="T43" fmla="*/ 1366 h 1804"/>
                <a:gd name="T44" fmla="*/ 1866 w 2135"/>
                <a:gd name="T45" fmla="*/ 1223 h 1804"/>
                <a:gd name="T46" fmla="*/ 1722 w 2135"/>
                <a:gd name="T47" fmla="*/ 1013 h 1804"/>
                <a:gd name="T48" fmla="*/ 1561 w 2135"/>
                <a:gd name="T49" fmla="*/ 821 h 1804"/>
                <a:gd name="T50" fmla="*/ 1387 w 2135"/>
                <a:gd name="T51" fmla="*/ 647 h 1804"/>
                <a:gd name="T52" fmla="*/ 1202 w 2135"/>
                <a:gd name="T53" fmla="*/ 491 h 1804"/>
                <a:gd name="T54" fmla="*/ 999 w 2135"/>
                <a:gd name="T55" fmla="*/ 353 h 1804"/>
                <a:gd name="T56" fmla="*/ 783 w 2135"/>
                <a:gd name="T57" fmla="*/ 239 h 1804"/>
                <a:gd name="T58" fmla="*/ 562 w 2135"/>
                <a:gd name="T59" fmla="*/ 138 h 1804"/>
                <a:gd name="T60" fmla="*/ 329 w 2135"/>
                <a:gd name="T61" fmla="*/ 66 h 1804"/>
                <a:gd name="T62" fmla="*/ 329 w 2135"/>
                <a:gd name="T63" fmla="*/ 66 h 180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2135" h="1804">
                  <a:moveTo>
                    <a:pt x="329" y="66"/>
                  </a:moveTo>
                  <a:lnTo>
                    <a:pt x="161" y="30"/>
                  </a:lnTo>
                  <a:lnTo>
                    <a:pt x="0" y="0"/>
                  </a:lnTo>
                  <a:lnTo>
                    <a:pt x="0" y="12"/>
                  </a:lnTo>
                  <a:lnTo>
                    <a:pt x="161" y="42"/>
                  </a:lnTo>
                  <a:lnTo>
                    <a:pt x="323" y="78"/>
                  </a:lnTo>
                  <a:lnTo>
                    <a:pt x="556" y="150"/>
                  </a:lnTo>
                  <a:lnTo>
                    <a:pt x="777" y="245"/>
                  </a:lnTo>
                  <a:lnTo>
                    <a:pt x="993" y="365"/>
                  </a:lnTo>
                  <a:lnTo>
                    <a:pt x="1196" y="503"/>
                  </a:lnTo>
                  <a:lnTo>
                    <a:pt x="1381" y="653"/>
                  </a:lnTo>
                  <a:lnTo>
                    <a:pt x="1555" y="827"/>
                  </a:lnTo>
                  <a:lnTo>
                    <a:pt x="1710" y="1019"/>
                  </a:lnTo>
                  <a:lnTo>
                    <a:pt x="1854" y="1229"/>
                  </a:lnTo>
                  <a:lnTo>
                    <a:pt x="1937" y="1366"/>
                  </a:lnTo>
                  <a:lnTo>
                    <a:pt x="2009" y="1510"/>
                  </a:lnTo>
                  <a:lnTo>
                    <a:pt x="2069" y="1654"/>
                  </a:lnTo>
                  <a:lnTo>
                    <a:pt x="2123" y="1804"/>
                  </a:lnTo>
                  <a:lnTo>
                    <a:pt x="2135" y="1804"/>
                  </a:lnTo>
                  <a:lnTo>
                    <a:pt x="2081" y="1654"/>
                  </a:lnTo>
                  <a:lnTo>
                    <a:pt x="2021" y="1510"/>
                  </a:lnTo>
                  <a:lnTo>
                    <a:pt x="1949" y="1366"/>
                  </a:lnTo>
                  <a:lnTo>
                    <a:pt x="1866" y="1223"/>
                  </a:lnTo>
                  <a:lnTo>
                    <a:pt x="1722" y="1013"/>
                  </a:lnTo>
                  <a:lnTo>
                    <a:pt x="1561" y="821"/>
                  </a:lnTo>
                  <a:lnTo>
                    <a:pt x="1387" y="647"/>
                  </a:lnTo>
                  <a:lnTo>
                    <a:pt x="1202" y="491"/>
                  </a:lnTo>
                  <a:lnTo>
                    <a:pt x="999" y="353"/>
                  </a:lnTo>
                  <a:lnTo>
                    <a:pt x="783" y="239"/>
                  </a:lnTo>
                  <a:lnTo>
                    <a:pt x="562" y="138"/>
                  </a:lnTo>
                  <a:lnTo>
                    <a:pt x="329" y="66"/>
                  </a:lnTo>
                  <a:lnTo>
                    <a:pt x="329" y="66"/>
                  </a:lnTo>
                  <a:close/>
                </a:path>
              </a:pathLst>
            </a:custGeom>
            <a:gradFill rotWithShape="0">
              <a:gsLst>
                <a:gs pos="0">
                  <a:schemeClr val="bg1"/>
                </a:gs>
                <a:gs pos="50000">
                  <a:schemeClr val="bg2"/>
                </a:gs>
                <a:gs pos="100000">
                  <a:schemeClr val="bg1"/>
                </a:gs>
              </a:gsLst>
              <a:lin ang="27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0" fontAlgn="base" hangingPunct="0">
                <a:spcBef>
                  <a:spcPct val="0"/>
                </a:spcBef>
                <a:spcAft>
                  <a:spcPct val="0"/>
                </a:spcAft>
              </a:pPr>
              <a:endParaRPr lang="en-US" sz="2000" b="1">
                <a:solidFill>
                  <a:srgbClr val="FFFFFF"/>
                </a:solidFill>
              </a:endParaRPr>
            </a:p>
          </p:txBody>
        </p:sp>
        <p:sp>
          <p:nvSpPr>
            <p:cNvPr id="4100" name="Freeform 4"/>
            <p:cNvSpPr>
              <a:spLocks/>
            </p:cNvSpPr>
            <p:nvPr/>
          </p:nvSpPr>
          <p:spPr bwMode="hidden">
            <a:xfrm>
              <a:off x="0" y="2458"/>
              <a:ext cx="1854" cy="1858"/>
            </a:xfrm>
            <a:custGeom>
              <a:avLst/>
              <a:gdLst>
                <a:gd name="T0" fmla="*/ 1854 w 1854"/>
                <a:gd name="T1" fmla="*/ 1858 h 1858"/>
                <a:gd name="T2" fmla="*/ 0 w 1854"/>
                <a:gd name="T3" fmla="*/ 1858 h 1858"/>
                <a:gd name="T4" fmla="*/ 0 w 1854"/>
                <a:gd name="T5" fmla="*/ 0 h 1858"/>
                <a:gd name="T6" fmla="*/ 1854 w 1854"/>
                <a:gd name="T7" fmla="*/ 1858 h 1858"/>
                <a:gd name="T8" fmla="*/ 1854 w 1854"/>
                <a:gd name="T9" fmla="*/ 1858 h 1858"/>
              </a:gdLst>
              <a:ahLst/>
              <a:cxnLst>
                <a:cxn ang="0">
                  <a:pos x="T0" y="T1"/>
                </a:cxn>
                <a:cxn ang="0">
                  <a:pos x="T2" y="T3"/>
                </a:cxn>
                <a:cxn ang="0">
                  <a:pos x="T4" y="T5"/>
                </a:cxn>
                <a:cxn ang="0">
                  <a:pos x="T6" y="T7"/>
                </a:cxn>
                <a:cxn ang="0">
                  <a:pos x="T8" y="T9"/>
                </a:cxn>
              </a:cxnLst>
              <a:rect l="0" t="0" r="r" b="b"/>
              <a:pathLst>
                <a:path w="1854" h="1858">
                  <a:moveTo>
                    <a:pt x="1854" y="1858"/>
                  </a:moveTo>
                  <a:lnTo>
                    <a:pt x="0" y="1858"/>
                  </a:lnTo>
                  <a:lnTo>
                    <a:pt x="0" y="0"/>
                  </a:lnTo>
                  <a:lnTo>
                    <a:pt x="1854" y="1858"/>
                  </a:lnTo>
                  <a:lnTo>
                    <a:pt x="1854" y="1858"/>
                  </a:lnTo>
                  <a:close/>
                </a:path>
              </a:pathLst>
            </a:custGeom>
            <a:gradFill rotWithShape="0">
              <a:gsLst>
                <a:gs pos="0">
                  <a:schemeClr val="bg2"/>
                </a:gs>
                <a:gs pos="50000">
                  <a:schemeClr val="bg1"/>
                </a:gs>
                <a:gs pos="100000">
                  <a:schemeClr val="bg2"/>
                </a:gs>
              </a:gsLst>
              <a:lin ang="189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0" fontAlgn="base" hangingPunct="0">
                <a:spcBef>
                  <a:spcPct val="0"/>
                </a:spcBef>
                <a:spcAft>
                  <a:spcPct val="0"/>
                </a:spcAft>
              </a:pPr>
              <a:endParaRPr lang="en-US" sz="2000" b="1">
                <a:solidFill>
                  <a:srgbClr val="FFFFFF"/>
                </a:solidFill>
              </a:endParaRPr>
            </a:p>
          </p:txBody>
        </p:sp>
        <p:sp>
          <p:nvSpPr>
            <p:cNvPr id="4101" name="Freeform 5"/>
            <p:cNvSpPr>
              <a:spLocks/>
            </p:cNvSpPr>
            <p:nvPr/>
          </p:nvSpPr>
          <p:spPr bwMode="ltGray">
            <a:xfrm>
              <a:off x="0" y="2735"/>
              <a:ext cx="1745" cy="1577"/>
            </a:xfrm>
            <a:custGeom>
              <a:avLst/>
              <a:gdLst>
                <a:gd name="T0" fmla="*/ 1640 w 1745"/>
                <a:gd name="T1" fmla="*/ 1377 h 1577"/>
                <a:gd name="T2" fmla="*/ 1692 w 1745"/>
                <a:gd name="T3" fmla="*/ 1479 h 1577"/>
                <a:gd name="T4" fmla="*/ 1732 w 1745"/>
                <a:gd name="T5" fmla="*/ 1577 h 1577"/>
                <a:gd name="T6" fmla="*/ 1745 w 1745"/>
                <a:gd name="T7" fmla="*/ 1577 h 1577"/>
                <a:gd name="T8" fmla="*/ 1703 w 1745"/>
                <a:gd name="T9" fmla="*/ 1469 h 1577"/>
                <a:gd name="T10" fmla="*/ 1649 w 1745"/>
                <a:gd name="T11" fmla="*/ 1367 h 1577"/>
                <a:gd name="T12" fmla="*/ 1535 w 1745"/>
                <a:gd name="T13" fmla="*/ 1157 h 1577"/>
                <a:gd name="T14" fmla="*/ 1395 w 1745"/>
                <a:gd name="T15" fmla="*/ 951 h 1577"/>
                <a:gd name="T16" fmla="*/ 1236 w 1745"/>
                <a:gd name="T17" fmla="*/ 756 h 1577"/>
                <a:gd name="T18" fmla="*/ 1061 w 1745"/>
                <a:gd name="T19" fmla="*/ 582 h 1577"/>
                <a:gd name="T20" fmla="*/ 876 w 1745"/>
                <a:gd name="T21" fmla="*/ 426 h 1577"/>
                <a:gd name="T22" fmla="*/ 672 w 1745"/>
                <a:gd name="T23" fmla="*/ 294 h 1577"/>
                <a:gd name="T24" fmla="*/ 455 w 1745"/>
                <a:gd name="T25" fmla="*/ 174 h 1577"/>
                <a:gd name="T26" fmla="*/ 234 w 1745"/>
                <a:gd name="T27" fmla="*/ 78 h 1577"/>
                <a:gd name="T28" fmla="*/ 0 w 1745"/>
                <a:gd name="T29" fmla="*/ 0 h 1577"/>
                <a:gd name="T30" fmla="*/ 0 w 1745"/>
                <a:gd name="T31" fmla="*/ 12 h 1577"/>
                <a:gd name="T32" fmla="*/ 222 w 1745"/>
                <a:gd name="T33" fmla="*/ 89 h 1577"/>
                <a:gd name="T34" fmla="*/ 446 w 1745"/>
                <a:gd name="T35" fmla="*/ 185 h 1577"/>
                <a:gd name="T36" fmla="*/ 662 w 1745"/>
                <a:gd name="T37" fmla="*/ 305 h 1577"/>
                <a:gd name="T38" fmla="*/ 866 w 1745"/>
                <a:gd name="T39" fmla="*/ 437 h 1577"/>
                <a:gd name="T40" fmla="*/ 1052 w 1745"/>
                <a:gd name="T41" fmla="*/ 593 h 1577"/>
                <a:gd name="T42" fmla="*/ 1226 w 1745"/>
                <a:gd name="T43" fmla="*/ 767 h 1577"/>
                <a:gd name="T44" fmla="*/ 1385 w 1745"/>
                <a:gd name="T45" fmla="*/ 960 h 1577"/>
                <a:gd name="T46" fmla="*/ 1526 w 1745"/>
                <a:gd name="T47" fmla="*/ 1167 h 1577"/>
                <a:gd name="T48" fmla="*/ 1640 w 1745"/>
                <a:gd name="T49" fmla="*/ 1377 h 157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1745" h="1577">
                  <a:moveTo>
                    <a:pt x="1640" y="1377"/>
                  </a:moveTo>
                  <a:lnTo>
                    <a:pt x="1692" y="1479"/>
                  </a:lnTo>
                  <a:lnTo>
                    <a:pt x="1732" y="1577"/>
                  </a:lnTo>
                  <a:lnTo>
                    <a:pt x="1745" y="1577"/>
                  </a:lnTo>
                  <a:lnTo>
                    <a:pt x="1703" y="1469"/>
                  </a:lnTo>
                  <a:lnTo>
                    <a:pt x="1649" y="1367"/>
                  </a:lnTo>
                  <a:lnTo>
                    <a:pt x="1535" y="1157"/>
                  </a:lnTo>
                  <a:lnTo>
                    <a:pt x="1395" y="951"/>
                  </a:lnTo>
                  <a:lnTo>
                    <a:pt x="1236" y="756"/>
                  </a:lnTo>
                  <a:lnTo>
                    <a:pt x="1061" y="582"/>
                  </a:lnTo>
                  <a:lnTo>
                    <a:pt x="876" y="426"/>
                  </a:lnTo>
                  <a:lnTo>
                    <a:pt x="672" y="294"/>
                  </a:lnTo>
                  <a:lnTo>
                    <a:pt x="455" y="174"/>
                  </a:lnTo>
                  <a:lnTo>
                    <a:pt x="234" y="78"/>
                  </a:lnTo>
                  <a:lnTo>
                    <a:pt x="0" y="0"/>
                  </a:lnTo>
                  <a:lnTo>
                    <a:pt x="0" y="12"/>
                  </a:lnTo>
                  <a:lnTo>
                    <a:pt x="222" y="89"/>
                  </a:lnTo>
                  <a:lnTo>
                    <a:pt x="446" y="185"/>
                  </a:lnTo>
                  <a:lnTo>
                    <a:pt x="662" y="305"/>
                  </a:lnTo>
                  <a:lnTo>
                    <a:pt x="866" y="437"/>
                  </a:lnTo>
                  <a:lnTo>
                    <a:pt x="1052" y="593"/>
                  </a:lnTo>
                  <a:lnTo>
                    <a:pt x="1226" y="767"/>
                  </a:lnTo>
                  <a:lnTo>
                    <a:pt x="1385" y="960"/>
                  </a:lnTo>
                  <a:lnTo>
                    <a:pt x="1526" y="1167"/>
                  </a:lnTo>
                  <a:lnTo>
                    <a:pt x="1640" y="1377"/>
                  </a:lnTo>
                  <a:close/>
                </a:path>
              </a:pathLst>
            </a:custGeom>
            <a:gradFill rotWithShape="0">
              <a:gsLst>
                <a:gs pos="0">
                  <a:schemeClr val="bg1"/>
                </a:gs>
                <a:gs pos="50000">
                  <a:schemeClr val="bg2"/>
                </a:gs>
                <a:gs pos="100000">
                  <a:schemeClr val="bg1"/>
                </a:gs>
              </a:gsLst>
              <a:lin ang="27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0" fontAlgn="base" hangingPunct="0">
                <a:spcBef>
                  <a:spcPct val="0"/>
                </a:spcBef>
                <a:spcAft>
                  <a:spcPct val="0"/>
                </a:spcAft>
              </a:pPr>
              <a:endParaRPr lang="en-US" sz="2000" b="1">
                <a:solidFill>
                  <a:srgbClr val="FFFFFF"/>
                </a:solidFill>
              </a:endParaRPr>
            </a:p>
          </p:txBody>
        </p:sp>
        <p:sp>
          <p:nvSpPr>
            <p:cNvPr id="4102" name="Freeform 6"/>
            <p:cNvSpPr>
              <a:spLocks/>
            </p:cNvSpPr>
            <p:nvPr/>
          </p:nvSpPr>
          <p:spPr bwMode="ltGray">
            <a:xfrm>
              <a:off x="0" y="2544"/>
              <a:ext cx="1745" cy="1768"/>
            </a:xfrm>
            <a:custGeom>
              <a:avLst/>
              <a:gdLst>
                <a:gd name="T0" fmla="*/ 0 w 1745"/>
                <a:gd name="T1" fmla="*/ 0 h 1768"/>
                <a:gd name="T2" fmla="*/ 0 w 1745"/>
                <a:gd name="T3" fmla="*/ 12 h 1768"/>
                <a:gd name="T4" fmla="*/ 210 w 1745"/>
                <a:gd name="T5" fmla="*/ 88 h 1768"/>
                <a:gd name="T6" fmla="*/ 426 w 1745"/>
                <a:gd name="T7" fmla="*/ 190 h 1768"/>
                <a:gd name="T8" fmla="*/ 630 w 1745"/>
                <a:gd name="T9" fmla="*/ 304 h 1768"/>
                <a:gd name="T10" fmla="*/ 818 w 1745"/>
                <a:gd name="T11" fmla="*/ 442 h 1768"/>
                <a:gd name="T12" fmla="*/ 998 w 1745"/>
                <a:gd name="T13" fmla="*/ 592 h 1768"/>
                <a:gd name="T14" fmla="*/ 1164 w 1745"/>
                <a:gd name="T15" fmla="*/ 766 h 1768"/>
                <a:gd name="T16" fmla="*/ 1310 w 1745"/>
                <a:gd name="T17" fmla="*/ 942 h 1768"/>
                <a:gd name="T18" fmla="*/ 1454 w 1745"/>
                <a:gd name="T19" fmla="*/ 1146 h 1768"/>
                <a:gd name="T20" fmla="*/ 1536 w 1745"/>
                <a:gd name="T21" fmla="*/ 1298 h 1768"/>
                <a:gd name="T22" fmla="*/ 1614 w 1745"/>
                <a:gd name="T23" fmla="*/ 1456 h 1768"/>
                <a:gd name="T24" fmla="*/ 1682 w 1745"/>
                <a:gd name="T25" fmla="*/ 1616 h 1768"/>
                <a:gd name="T26" fmla="*/ 1733 w 1745"/>
                <a:gd name="T27" fmla="*/ 1768 h 1768"/>
                <a:gd name="T28" fmla="*/ 1745 w 1745"/>
                <a:gd name="T29" fmla="*/ 1768 h 1768"/>
                <a:gd name="T30" fmla="*/ 1691 w 1745"/>
                <a:gd name="T31" fmla="*/ 1606 h 1768"/>
                <a:gd name="T32" fmla="*/ 1623 w 1745"/>
                <a:gd name="T33" fmla="*/ 1445 h 1768"/>
                <a:gd name="T34" fmla="*/ 1547 w 1745"/>
                <a:gd name="T35" fmla="*/ 1288 h 1768"/>
                <a:gd name="T36" fmla="*/ 1463 w 1745"/>
                <a:gd name="T37" fmla="*/ 1136 h 1768"/>
                <a:gd name="T38" fmla="*/ 1320 w 1745"/>
                <a:gd name="T39" fmla="*/ 932 h 1768"/>
                <a:gd name="T40" fmla="*/ 1173 w 1745"/>
                <a:gd name="T41" fmla="*/ 755 h 1768"/>
                <a:gd name="T42" fmla="*/ 1008 w 1745"/>
                <a:gd name="T43" fmla="*/ 581 h 1768"/>
                <a:gd name="T44" fmla="*/ 827 w 1745"/>
                <a:gd name="T45" fmla="*/ 431 h 1768"/>
                <a:gd name="T46" fmla="*/ 642 w 1745"/>
                <a:gd name="T47" fmla="*/ 293 h 1768"/>
                <a:gd name="T48" fmla="*/ 437 w 1745"/>
                <a:gd name="T49" fmla="*/ 179 h 1768"/>
                <a:gd name="T50" fmla="*/ 222 w 1745"/>
                <a:gd name="T51" fmla="*/ 78 h 1768"/>
                <a:gd name="T52" fmla="*/ 0 w 1745"/>
                <a:gd name="T53" fmla="*/ 0 h 1768"/>
                <a:gd name="T54" fmla="*/ 0 w 1745"/>
                <a:gd name="T55" fmla="*/ 0 h 17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1745" h="1768">
                  <a:moveTo>
                    <a:pt x="0" y="0"/>
                  </a:moveTo>
                  <a:lnTo>
                    <a:pt x="0" y="12"/>
                  </a:lnTo>
                  <a:lnTo>
                    <a:pt x="210" y="88"/>
                  </a:lnTo>
                  <a:lnTo>
                    <a:pt x="426" y="190"/>
                  </a:lnTo>
                  <a:lnTo>
                    <a:pt x="630" y="304"/>
                  </a:lnTo>
                  <a:lnTo>
                    <a:pt x="818" y="442"/>
                  </a:lnTo>
                  <a:lnTo>
                    <a:pt x="998" y="592"/>
                  </a:lnTo>
                  <a:lnTo>
                    <a:pt x="1164" y="766"/>
                  </a:lnTo>
                  <a:lnTo>
                    <a:pt x="1310" y="942"/>
                  </a:lnTo>
                  <a:lnTo>
                    <a:pt x="1454" y="1146"/>
                  </a:lnTo>
                  <a:lnTo>
                    <a:pt x="1536" y="1298"/>
                  </a:lnTo>
                  <a:lnTo>
                    <a:pt x="1614" y="1456"/>
                  </a:lnTo>
                  <a:lnTo>
                    <a:pt x="1682" y="1616"/>
                  </a:lnTo>
                  <a:lnTo>
                    <a:pt x="1733" y="1768"/>
                  </a:lnTo>
                  <a:lnTo>
                    <a:pt x="1745" y="1768"/>
                  </a:lnTo>
                  <a:lnTo>
                    <a:pt x="1691" y="1606"/>
                  </a:lnTo>
                  <a:lnTo>
                    <a:pt x="1623" y="1445"/>
                  </a:lnTo>
                  <a:lnTo>
                    <a:pt x="1547" y="1288"/>
                  </a:lnTo>
                  <a:lnTo>
                    <a:pt x="1463" y="1136"/>
                  </a:lnTo>
                  <a:lnTo>
                    <a:pt x="1320" y="932"/>
                  </a:lnTo>
                  <a:lnTo>
                    <a:pt x="1173" y="755"/>
                  </a:lnTo>
                  <a:lnTo>
                    <a:pt x="1008" y="581"/>
                  </a:lnTo>
                  <a:lnTo>
                    <a:pt x="827" y="431"/>
                  </a:lnTo>
                  <a:lnTo>
                    <a:pt x="642" y="293"/>
                  </a:lnTo>
                  <a:lnTo>
                    <a:pt x="437" y="179"/>
                  </a:lnTo>
                  <a:lnTo>
                    <a:pt x="222" y="78"/>
                  </a:lnTo>
                  <a:lnTo>
                    <a:pt x="0" y="0"/>
                  </a:lnTo>
                  <a:lnTo>
                    <a:pt x="0" y="0"/>
                  </a:lnTo>
                  <a:close/>
                </a:path>
              </a:pathLst>
            </a:custGeom>
            <a:gradFill rotWithShape="0">
              <a:gsLst>
                <a:gs pos="0">
                  <a:schemeClr val="bg1"/>
                </a:gs>
                <a:gs pos="50000">
                  <a:schemeClr val="bg2"/>
                </a:gs>
                <a:gs pos="100000">
                  <a:schemeClr val="bg1"/>
                </a:gs>
              </a:gsLst>
              <a:lin ang="27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0" fontAlgn="base" hangingPunct="0">
                <a:spcBef>
                  <a:spcPct val="0"/>
                </a:spcBef>
                <a:spcAft>
                  <a:spcPct val="0"/>
                </a:spcAft>
              </a:pPr>
              <a:endParaRPr lang="en-US" sz="2000" b="1">
                <a:solidFill>
                  <a:srgbClr val="FFFFFF"/>
                </a:solidFill>
              </a:endParaRPr>
            </a:p>
          </p:txBody>
        </p:sp>
        <p:sp>
          <p:nvSpPr>
            <p:cNvPr id="4103" name="Oval 7"/>
            <p:cNvSpPr>
              <a:spLocks noChangeArrowheads="1"/>
            </p:cNvSpPr>
            <p:nvPr/>
          </p:nvSpPr>
          <p:spPr bwMode="ltGray">
            <a:xfrm>
              <a:off x="209" y="2784"/>
              <a:ext cx="86" cy="86"/>
            </a:xfrm>
            <a:prstGeom prst="ellipse">
              <a:avLst/>
            </a:prstGeom>
            <a:gradFill rotWithShape="0">
              <a:gsLst>
                <a:gs pos="0">
                  <a:schemeClr val="bg2"/>
                </a:gs>
                <a:gs pos="100000">
                  <a:schemeClr val="bg1"/>
                </a:gs>
              </a:gsLst>
              <a:lin ang="189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0" fontAlgn="base" hangingPunct="0">
                <a:spcBef>
                  <a:spcPct val="0"/>
                </a:spcBef>
                <a:spcAft>
                  <a:spcPct val="0"/>
                </a:spcAft>
              </a:pPr>
              <a:endParaRPr lang="en-US" sz="2000" b="1">
                <a:solidFill>
                  <a:srgbClr val="FFFFFF"/>
                </a:solidFill>
              </a:endParaRPr>
            </a:p>
          </p:txBody>
        </p:sp>
        <p:sp>
          <p:nvSpPr>
            <p:cNvPr id="4104" name="Oval 8"/>
            <p:cNvSpPr>
              <a:spLocks noChangeArrowheads="1"/>
            </p:cNvSpPr>
            <p:nvPr/>
          </p:nvSpPr>
          <p:spPr bwMode="ltGray">
            <a:xfrm>
              <a:off x="1536" y="3884"/>
              <a:ext cx="92" cy="92"/>
            </a:xfrm>
            <a:prstGeom prst="ellipse">
              <a:avLst/>
            </a:prstGeom>
            <a:gradFill rotWithShape="0">
              <a:gsLst>
                <a:gs pos="0">
                  <a:schemeClr val="bg2"/>
                </a:gs>
                <a:gs pos="100000">
                  <a:schemeClr val="bg1"/>
                </a:gs>
              </a:gsLst>
              <a:lin ang="27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0" fontAlgn="base" hangingPunct="0">
                <a:spcBef>
                  <a:spcPct val="0"/>
                </a:spcBef>
                <a:spcAft>
                  <a:spcPct val="0"/>
                </a:spcAft>
              </a:pPr>
              <a:endParaRPr lang="en-US" sz="2000" b="1">
                <a:solidFill>
                  <a:srgbClr val="FFFFFF"/>
                </a:solidFill>
              </a:endParaRPr>
            </a:p>
          </p:txBody>
        </p:sp>
        <p:sp>
          <p:nvSpPr>
            <p:cNvPr id="4105" name="Oval 9"/>
            <p:cNvSpPr>
              <a:spLocks noChangeArrowheads="1"/>
            </p:cNvSpPr>
            <p:nvPr/>
          </p:nvSpPr>
          <p:spPr bwMode="ltGray">
            <a:xfrm>
              <a:off x="791" y="2723"/>
              <a:ext cx="121" cy="121"/>
            </a:xfrm>
            <a:prstGeom prst="ellipse">
              <a:avLst/>
            </a:prstGeom>
            <a:gradFill rotWithShape="0">
              <a:gsLst>
                <a:gs pos="0">
                  <a:schemeClr val="bg2"/>
                </a:gs>
                <a:gs pos="100000">
                  <a:schemeClr val="bg1"/>
                </a:gs>
              </a:gsLst>
              <a:lin ang="189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0" fontAlgn="base" hangingPunct="0">
                <a:spcBef>
                  <a:spcPct val="0"/>
                </a:spcBef>
                <a:spcAft>
                  <a:spcPct val="0"/>
                </a:spcAft>
              </a:pPr>
              <a:endParaRPr lang="en-US" sz="2000" b="1">
                <a:solidFill>
                  <a:srgbClr val="FFFFFF"/>
                </a:solidFill>
              </a:endParaRPr>
            </a:p>
          </p:txBody>
        </p:sp>
      </p:grpSp>
      <p:sp>
        <p:nvSpPr>
          <p:cNvPr id="4106" name="Rectangle 10"/>
          <p:cNvSpPr>
            <a:spLocks noGrp="1" noChangeArrowheads="1"/>
          </p:cNvSpPr>
          <p:nvPr>
            <p:ph type="title"/>
          </p:nvPr>
        </p:nvSpPr>
        <p:spPr bwMode="auto">
          <a:xfrm>
            <a:off x="457200" y="277813"/>
            <a:ext cx="8229600" cy="11398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1" compatLnSpc="1">
            <a:prstTxWarp prst="textNoShape">
              <a:avLst/>
            </a:prstTxWarp>
          </a:bodyPr>
          <a:lstStyle/>
          <a:p>
            <a:pPr lvl="0"/>
            <a:r>
              <a:rPr lang="en-US" altLang="en-US" smtClean="0"/>
              <a:t>Click to edit Master title style</a:t>
            </a:r>
          </a:p>
        </p:txBody>
      </p:sp>
      <p:sp>
        <p:nvSpPr>
          <p:cNvPr id="4107" name="Rectangle 11"/>
          <p:cNvSpPr>
            <a:spLocks noGrp="1" noChangeArrowheads="1"/>
          </p:cNvSpPr>
          <p:nvPr>
            <p:ph type="body" idx="1"/>
          </p:nvPr>
        </p:nvSpPr>
        <p:spPr bwMode="auto">
          <a:xfrm>
            <a:off x="457200" y="1600200"/>
            <a:ext cx="8229600" cy="4530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dirty="0" smtClean="0"/>
              <a:t>Click to edit Master text styles</a:t>
            </a:r>
          </a:p>
          <a:p>
            <a:pPr lvl="1"/>
            <a:r>
              <a:rPr lang="en-US" altLang="en-US" dirty="0" smtClean="0"/>
              <a:t>Second level</a:t>
            </a:r>
          </a:p>
          <a:p>
            <a:pPr lvl="2"/>
            <a:r>
              <a:rPr lang="en-US" altLang="en-US" dirty="0" smtClean="0"/>
              <a:t>Third level</a:t>
            </a:r>
          </a:p>
          <a:p>
            <a:pPr lvl="3"/>
            <a:r>
              <a:rPr lang="en-US" altLang="en-US" dirty="0" smtClean="0"/>
              <a:t>Fourth level</a:t>
            </a:r>
          </a:p>
          <a:p>
            <a:pPr lvl="4"/>
            <a:r>
              <a:rPr lang="en-US" altLang="en-US" dirty="0" smtClean="0"/>
              <a:t>Fifth level</a:t>
            </a:r>
          </a:p>
        </p:txBody>
      </p:sp>
      <p:sp>
        <p:nvSpPr>
          <p:cNvPr id="4108" name="Rectangle 12"/>
          <p:cNvSpPr>
            <a:spLocks noGrp="1" noChangeArrowheads="1"/>
          </p:cNvSpPr>
          <p:nvPr>
            <p:ph type="dt" sz="half" idx="2"/>
          </p:nvPr>
        </p:nvSpPr>
        <p:spPr bwMode="auto">
          <a:xfrm>
            <a:off x="457200" y="6248400"/>
            <a:ext cx="2133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000" b="0">
                <a:effectLst>
                  <a:outerShdw blurRad="38100" dist="38100" dir="2700000" algn="tl">
                    <a:srgbClr val="010199"/>
                  </a:outerShdw>
                </a:effectLst>
              </a:defRPr>
            </a:lvl1pPr>
          </a:lstStyle>
          <a:p>
            <a:pPr fontAlgn="base">
              <a:spcBef>
                <a:spcPct val="0"/>
              </a:spcBef>
              <a:spcAft>
                <a:spcPct val="0"/>
              </a:spcAft>
            </a:pPr>
            <a:endParaRPr lang="en-US" altLang="en-US">
              <a:solidFill>
                <a:srgbClr val="FFFFFF"/>
              </a:solidFill>
            </a:endParaRPr>
          </a:p>
        </p:txBody>
      </p:sp>
      <p:sp>
        <p:nvSpPr>
          <p:cNvPr id="4109" name="Rectangle 13"/>
          <p:cNvSpPr>
            <a:spLocks noGrp="1" noChangeArrowheads="1"/>
          </p:cNvSpPr>
          <p:nvPr>
            <p:ph type="ftr" sz="quarter" idx="3"/>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eaLnBrk="1" hangingPunct="1">
              <a:defRPr sz="1000" b="0">
                <a:effectLst>
                  <a:outerShdw blurRad="38100" dist="38100" dir="2700000" algn="tl">
                    <a:srgbClr val="010199"/>
                  </a:outerShdw>
                </a:effectLst>
              </a:defRPr>
            </a:lvl1pPr>
          </a:lstStyle>
          <a:p>
            <a:pPr fontAlgn="base">
              <a:spcBef>
                <a:spcPct val="0"/>
              </a:spcBef>
              <a:spcAft>
                <a:spcPct val="0"/>
              </a:spcAft>
            </a:pPr>
            <a:endParaRPr lang="en-US" altLang="en-US">
              <a:solidFill>
                <a:srgbClr val="FFFFFF"/>
              </a:solidFill>
            </a:endParaRPr>
          </a:p>
        </p:txBody>
      </p:sp>
      <p:sp>
        <p:nvSpPr>
          <p:cNvPr id="4110" name="Rectangle 14"/>
          <p:cNvSpPr>
            <a:spLocks noGrp="1" noChangeArrowheads="1"/>
          </p:cNvSpPr>
          <p:nvPr>
            <p:ph type="sldNum" sz="quarter" idx="4"/>
          </p:nvPr>
        </p:nvSpPr>
        <p:spPr bwMode="auto">
          <a:xfrm>
            <a:off x="6553200" y="6248400"/>
            <a:ext cx="2133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000" b="0">
                <a:effectLst>
                  <a:outerShdw blurRad="38100" dist="38100" dir="2700000" algn="tl">
                    <a:srgbClr val="010199"/>
                  </a:outerShdw>
                </a:effectLst>
              </a:defRPr>
            </a:lvl1pPr>
          </a:lstStyle>
          <a:p>
            <a:pPr fontAlgn="base">
              <a:spcBef>
                <a:spcPct val="0"/>
              </a:spcBef>
              <a:spcAft>
                <a:spcPct val="0"/>
              </a:spcAft>
            </a:pPr>
            <a:fld id="{773BDAB2-4474-4695-9F2E-718B80FE6FEE}" type="slidenum">
              <a:rPr lang="en-US" altLang="en-US">
                <a:solidFill>
                  <a:srgbClr val="FFFFFF"/>
                </a:solidFill>
              </a:rPr>
              <a:pPr fontAlgn="base">
                <a:spcBef>
                  <a:spcPct val="0"/>
                </a:spcBef>
                <a:spcAft>
                  <a:spcPct val="0"/>
                </a:spcAft>
              </a:pPr>
              <a:t>‹#›</a:t>
            </a:fld>
            <a:endParaRPr lang="en-US" altLang="en-US">
              <a:solidFill>
                <a:srgbClr val="FFFFFF"/>
              </a:solidFill>
            </a:endParaRPr>
          </a:p>
        </p:txBody>
      </p:sp>
    </p:spTree>
    <p:extLst>
      <p:ext uri="{BB962C8B-B14F-4D97-AF65-F5344CB8AC3E}">
        <p14:creationId xmlns:p14="http://schemas.microsoft.com/office/powerpoint/2010/main" val="4226556805"/>
      </p:ext>
    </p:extLst>
  </p:cSld>
  <p:clrMap bg1="dk2" tx1="lt1" bg2="dk1" tx2="lt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37" presetClass="entr" presetSubtype="0" fill="hold" grpId="0" nodeType="withEffect">
                                  <p:stCondLst>
                                    <p:cond delay="0"/>
                                  </p:stCondLst>
                                  <p:childTnLst>
                                    <p:set>
                                      <p:cBhvr>
                                        <p:cTn id="6" dur="1" fill="hold">
                                          <p:stCondLst>
                                            <p:cond delay="0"/>
                                          </p:stCondLst>
                                        </p:cTn>
                                        <p:tgtEl>
                                          <p:spTgt spid="4107">
                                            <p:txEl>
                                              <p:pRg st="0" end="0"/>
                                            </p:txEl>
                                          </p:spTgt>
                                        </p:tgtEl>
                                        <p:attrNameLst>
                                          <p:attrName>style.visibility</p:attrName>
                                        </p:attrNameLst>
                                      </p:cBhvr>
                                      <p:to>
                                        <p:strVal val="visible"/>
                                      </p:to>
                                    </p:set>
                                    <p:animEffect transition="in" filter="fade">
                                      <p:cBhvr>
                                        <p:cTn id="7" dur="1000"/>
                                        <p:tgtEl>
                                          <p:spTgt spid="4107">
                                            <p:txEl>
                                              <p:pRg st="0" end="0"/>
                                            </p:txEl>
                                          </p:spTgt>
                                        </p:tgtEl>
                                      </p:cBhvr>
                                    </p:animEffect>
                                    <p:anim calcmode="lin" valueType="num">
                                      <p:cBhvr>
                                        <p:cTn id="8" dur="1000" fill="hold"/>
                                        <p:tgtEl>
                                          <p:spTgt spid="4107">
                                            <p:txEl>
                                              <p:pRg st="0" end="0"/>
                                            </p:txEl>
                                          </p:spTgt>
                                        </p:tgtEl>
                                        <p:attrNameLst>
                                          <p:attrName>ppt_x</p:attrName>
                                        </p:attrNameLst>
                                      </p:cBhvr>
                                      <p:tavLst>
                                        <p:tav tm="0">
                                          <p:val>
                                            <p:strVal val="#ppt_x"/>
                                          </p:val>
                                        </p:tav>
                                        <p:tav tm="100000">
                                          <p:val>
                                            <p:strVal val="#ppt_x"/>
                                          </p:val>
                                        </p:tav>
                                      </p:tavLst>
                                    </p:anim>
                                    <p:anim calcmode="lin" valueType="num">
                                      <p:cBhvr>
                                        <p:cTn id="9" dur="900" decel="100000" fill="hold"/>
                                        <p:tgtEl>
                                          <p:spTgt spid="4107">
                                            <p:txEl>
                                              <p:pRg st="0" end="0"/>
                                            </p:txEl>
                                          </p:spTgt>
                                        </p:tgtEl>
                                        <p:attrNameLst>
                                          <p:attrName>ppt_y</p:attrName>
                                        </p:attrNameLst>
                                      </p:cBhvr>
                                      <p:tavLst>
                                        <p:tav tm="0">
                                          <p:val>
                                            <p:strVal val="#ppt_y+1"/>
                                          </p:val>
                                        </p:tav>
                                        <p:tav tm="100000">
                                          <p:val>
                                            <p:strVal val="#ppt_y-.03"/>
                                          </p:val>
                                        </p:tav>
                                      </p:tavLst>
                                    </p:anim>
                                    <p:anim calcmode="lin" valueType="num">
                                      <p:cBhvr>
                                        <p:cTn id="10" dur="100" accel="100000" fill="hold">
                                          <p:stCondLst>
                                            <p:cond delay="900"/>
                                          </p:stCondLst>
                                        </p:cTn>
                                        <p:tgtEl>
                                          <p:spTgt spid="4107">
                                            <p:txEl>
                                              <p:pRg st="0" end="0"/>
                                            </p:txEl>
                                          </p:spTgt>
                                        </p:tgtEl>
                                        <p:attrNameLst>
                                          <p:attrName>ppt_y</p:attrName>
                                        </p:attrNameLst>
                                      </p:cBhvr>
                                      <p:tavLst>
                                        <p:tav tm="0">
                                          <p:val>
                                            <p:strVal val="#ppt_y-.03"/>
                                          </p:val>
                                        </p:tav>
                                        <p:tav tm="100000">
                                          <p:val>
                                            <p:strVal val="#ppt_y"/>
                                          </p:val>
                                        </p:tav>
                                      </p:tavLst>
                                    </p:anim>
                                  </p:childTnLst>
                                </p:cTn>
                              </p:par>
                            </p:childTnLst>
                          </p:cTn>
                        </p:par>
                      </p:childTnLst>
                    </p:cTn>
                  </p:par>
                  <p:par>
                    <p:cTn id="11" fill="hold" nodeType="clickPar">
                      <p:stCondLst>
                        <p:cond delay="indefinite"/>
                      </p:stCondLst>
                      <p:childTnLst>
                        <p:par>
                          <p:cTn id="12" fill="hold" nodeType="withGroup">
                            <p:stCondLst>
                              <p:cond delay="0"/>
                            </p:stCondLst>
                            <p:childTnLst>
                              <p:par>
                                <p:cTn id="13" presetID="37" presetClass="entr" presetSubtype="0" fill="hold" grpId="0" nodeType="clickEffect">
                                  <p:stCondLst>
                                    <p:cond delay="0"/>
                                  </p:stCondLst>
                                  <p:childTnLst>
                                    <p:set>
                                      <p:cBhvr>
                                        <p:cTn id="14" dur="1" fill="hold">
                                          <p:stCondLst>
                                            <p:cond delay="0"/>
                                          </p:stCondLst>
                                        </p:cTn>
                                        <p:tgtEl>
                                          <p:spTgt spid="4107">
                                            <p:txEl>
                                              <p:pRg st="1" end="1"/>
                                            </p:txEl>
                                          </p:spTgt>
                                        </p:tgtEl>
                                        <p:attrNameLst>
                                          <p:attrName>style.visibility</p:attrName>
                                        </p:attrNameLst>
                                      </p:cBhvr>
                                      <p:to>
                                        <p:strVal val="visible"/>
                                      </p:to>
                                    </p:set>
                                    <p:animEffect transition="in" filter="fade">
                                      <p:cBhvr>
                                        <p:cTn id="15" dur="1000"/>
                                        <p:tgtEl>
                                          <p:spTgt spid="4107">
                                            <p:txEl>
                                              <p:pRg st="1" end="1"/>
                                            </p:txEl>
                                          </p:spTgt>
                                        </p:tgtEl>
                                      </p:cBhvr>
                                    </p:animEffect>
                                    <p:anim calcmode="lin" valueType="num">
                                      <p:cBhvr>
                                        <p:cTn id="16" dur="1000" fill="hold"/>
                                        <p:tgtEl>
                                          <p:spTgt spid="4107">
                                            <p:txEl>
                                              <p:pRg st="1" end="1"/>
                                            </p:txEl>
                                          </p:spTgt>
                                        </p:tgtEl>
                                        <p:attrNameLst>
                                          <p:attrName>ppt_x</p:attrName>
                                        </p:attrNameLst>
                                      </p:cBhvr>
                                      <p:tavLst>
                                        <p:tav tm="0">
                                          <p:val>
                                            <p:strVal val="#ppt_x"/>
                                          </p:val>
                                        </p:tav>
                                        <p:tav tm="100000">
                                          <p:val>
                                            <p:strVal val="#ppt_x"/>
                                          </p:val>
                                        </p:tav>
                                      </p:tavLst>
                                    </p:anim>
                                    <p:anim calcmode="lin" valueType="num">
                                      <p:cBhvr>
                                        <p:cTn id="17" dur="900" decel="100000" fill="hold"/>
                                        <p:tgtEl>
                                          <p:spTgt spid="4107">
                                            <p:txEl>
                                              <p:pRg st="1" end="1"/>
                                            </p:txEl>
                                          </p:spTgt>
                                        </p:tgtEl>
                                        <p:attrNameLst>
                                          <p:attrName>ppt_y</p:attrName>
                                        </p:attrNameLst>
                                      </p:cBhvr>
                                      <p:tavLst>
                                        <p:tav tm="0">
                                          <p:val>
                                            <p:strVal val="#ppt_y+1"/>
                                          </p:val>
                                        </p:tav>
                                        <p:tav tm="100000">
                                          <p:val>
                                            <p:strVal val="#ppt_y-.03"/>
                                          </p:val>
                                        </p:tav>
                                      </p:tavLst>
                                    </p:anim>
                                    <p:anim calcmode="lin" valueType="num">
                                      <p:cBhvr>
                                        <p:cTn id="18" dur="100" accel="100000" fill="hold">
                                          <p:stCondLst>
                                            <p:cond delay="900"/>
                                          </p:stCondLst>
                                        </p:cTn>
                                        <p:tgtEl>
                                          <p:spTgt spid="4107">
                                            <p:txEl>
                                              <p:pRg st="1" end="1"/>
                                            </p:txEl>
                                          </p:spTgt>
                                        </p:tgtEl>
                                        <p:attrNameLst>
                                          <p:attrName>ppt_y</p:attrName>
                                        </p:attrNameLst>
                                      </p:cBhvr>
                                      <p:tavLst>
                                        <p:tav tm="0">
                                          <p:val>
                                            <p:strVal val="#ppt_y-.03"/>
                                          </p:val>
                                        </p:tav>
                                        <p:tav tm="100000">
                                          <p:val>
                                            <p:strVal val="#ppt_y"/>
                                          </p:val>
                                        </p:tav>
                                      </p:tavLst>
                                    </p:anim>
                                  </p:childTnLst>
                                </p:cTn>
                              </p:par>
                            </p:childTnLst>
                          </p:cTn>
                        </p:par>
                      </p:childTnLst>
                    </p:cTn>
                  </p:par>
                  <p:par>
                    <p:cTn id="19" fill="hold" nodeType="clickPar">
                      <p:stCondLst>
                        <p:cond delay="indefinite"/>
                      </p:stCondLst>
                      <p:childTnLst>
                        <p:par>
                          <p:cTn id="20" fill="hold" nodeType="withGroup">
                            <p:stCondLst>
                              <p:cond delay="0"/>
                            </p:stCondLst>
                            <p:childTnLst>
                              <p:par>
                                <p:cTn id="21" presetID="37" presetClass="entr" presetSubtype="0" fill="hold" grpId="0" nodeType="clickEffect">
                                  <p:stCondLst>
                                    <p:cond delay="0"/>
                                  </p:stCondLst>
                                  <p:childTnLst>
                                    <p:set>
                                      <p:cBhvr>
                                        <p:cTn id="22" dur="1" fill="hold">
                                          <p:stCondLst>
                                            <p:cond delay="0"/>
                                          </p:stCondLst>
                                        </p:cTn>
                                        <p:tgtEl>
                                          <p:spTgt spid="4107">
                                            <p:txEl>
                                              <p:pRg st="2" end="2"/>
                                            </p:txEl>
                                          </p:spTgt>
                                        </p:tgtEl>
                                        <p:attrNameLst>
                                          <p:attrName>style.visibility</p:attrName>
                                        </p:attrNameLst>
                                      </p:cBhvr>
                                      <p:to>
                                        <p:strVal val="visible"/>
                                      </p:to>
                                    </p:set>
                                    <p:animEffect transition="in" filter="fade">
                                      <p:cBhvr>
                                        <p:cTn id="23" dur="1000"/>
                                        <p:tgtEl>
                                          <p:spTgt spid="4107">
                                            <p:txEl>
                                              <p:pRg st="2" end="2"/>
                                            </p:txEl>
                                          </p:spTgt>
                                        </p:tgtEl>
                                      </p:cBhvr>
                                    </p:animEffect>
                                    <p:anim calcmode="lin" valueType="num">
                                      <p:cBhvr>
                                        <p:cTn id="24" dur="1000" fill="hold"/>
                                        <p:tgtEl>
                                          <p:spTgt spid="4107">
                                            <p:txEl>
                                              <p:pRg st="2" end="2"/>
                                            </p:txEl>
                                          </p:spTgt>
                                        </p:tgtEl>
                                        <p:attrNameLst>
                                          <p:attrName>ppt_x</p:attrName>
                                        </p:attrNameLst>
                                      </p:cBhvr>
                                      <p:tavLst>
                                        <p:tav tm="0">
                                          <p:val>
                                            <p:strVal val="#ppt_x"/>
                                          </p:val>
                                        </p:tav>
                                        <p:tav tm="100000">
                                          <p:val>
                                            <p:strVal val="#ppt_x"/>
                                          </p:val>
                                        </p:tav>
                                      </p:tavLst>
                                    </p:anim>
                                    <p:anim calcmode="lin" valueType="num">
                                      <p:cBhvr>
                                        <p:cTn id="25" dur="900" decel="100000" fill="hold"/>
                                        <p:tgtEl>
                                          <p:spTgt spid="4107">
                                            <p:txEl>
                                              <p:pRg st="2" end="2"/>
                                            </p:txEl>
                                          </p:spTgt>
                                        </p:tgtEl>
                                        <p:attrNameLst>
                                          <p:attrName>ppt_y</p:attrName>
                                        </p:attrNameLst>
                                      </p:cBhvr>
                                      <p:tavLst>
                                        <p:tav tm="0">
                                          <p:val>
                                            <p:strVal val="#ppt_y+1"/>
                                          </p:val>
                                        </p:tav>
                                        <p:tav tm="100000">
                                          <p:val>
                                            <p:strVal val="#ppt_y-.03"/>
                                          </p:val>
                                        </p:tav>
                                      </p:tavLst>
                                    </p:anim>
                                    <p:anim calcmode="lin" valueType="num">
                                      <p:cBhvr>
                                        <p:cTn id="26" dur="100" accel="100000" fill="hold">
                                          <p:stCondLst>
                                            <p:cond delay="900"/>
                                          </p:stCondLst>
                                        </p:cTn>
                                        <p:tgtEl>
                                          <p:spTgt spid="4107">
                                            <p:txEl>
                                              <p:pRg st="2" end="2"/>
                                            </p:txEl>
                                          </p:spTgt>
                                        </p:tgtEl>
                                        <p:attrNameLst>
                                          <p:attrName>ppt_y</p:attrName>
                                        </p:attrNameLst>
                                      </p:cBhvr>
                                      <p:tavLst>
                                        <p:tav tm="0">
                                          <p:val>
                                            <p:strVal val="#ppt_y-.03"/>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37" presetClass="entr" presetSubtype="0" fill="hold" grpId="0" nodeType="clickEffect">
                                  <p:stCondLst>
                                    <p:cond delay="0"/>
                                  </p:stCondLst>
                                  <p:childTnLst>
                                    <p:set>
                                      <p:cBhvr>
                                        <p:cTn id="30" dur="1" fill="hold">
                                          <p:stCondLst>
                                            <p:cond delay="0"/>
                                          </p:stCondLst>
                                        </p:cTn>
                                        <p:tgtEl>
                                          <p:spTgt spid="4107">
                                            <p:txEl>
                                              <p:pRg st="3" end="3"/>
                                            </p:txEl>
                                          </p:spTgt>
                                        </p:tgtEl>
                                        <p:attrNameLst>
                                          <p:attrName>style.visibility</p:attrName>
                                        </p:attrNameLst>
                                      </p:cBhvr>
                                      <p:to>
                                        <p:strVal val="visible"/>
                                      </p:to>
                                    </p:set>
                                    <p:animEffect transition="in" filter="fade">
                                      <p:cBhvr>
                                        <p:cTn id="31" dur="1000"/>
                                        <p:tgtEl>
                                          <p:spTgt spid="4107">
                                            <p:txEl>
                                              <p:pRg st="3" end="3"/>
                                            </p:txEl>
                                          </p:spTgt>
                                        </p:tgtEl>
                                      </p:cBhvr>
                                    </p:animEffect>
                                    <p:anim calcmode="lin" valueType="num">
                                      <p:cBhvr>
                                        <p:cTn id="32" dur="1000" fill="hold"/>
                                        <p:tgtEl>
                                          <p:spTgt spid="4107">
                                            <p:txEl>
                                              <p:pRg st="3" end="3"/>
                                            </p:txEl>
                                          </p:spTgt>
                                        </p:tgtEl>
                                        <p:attrNameLst>
                                          <p:attrName>ppt_x</p:attrName>
                                        </p:attrNameLst>
                                      </p:cBhvr>
                                      <p:tavLst>
                                        <p:tav tm="0">
                                          <p:val>
                                            <p:strVal val="#ppt_x"/>
                                          </p:val>
                                        </p:tav>
                                        <p:tav tm="100000">
                                          <p:val>
                                            <p:strVal val="#ppt_x"/>
                                          </p:val>
                                        </p:tav>
                                      </p:tavLst>
                                    </p:anim>
                                    <p:anim calcmode="lin" valueType="num">
                                      <p:cBhvr>
                                        <p:cTn id="33" dur="900" decel="100000" fill="hold"/>
                                        <p:tgtEl>
                                          <p:spTgt spid="4107">
                                            <p:txEl>
                                              <p:pRg st="3" end="3"/>
                                            </p:txEl>
                                          </p:spTgt>
                                        </p:tgtEl>
                                        <p:attrNameLst>
                                          <p:attrName>ppt_y</p:attrName>
                                        </p:attrNameLst>
                                      </p:cBhvr>
                                      <p:tavLst>
                                        <p:tav tm="0">
                                          <p:val>
                                            <p:strVal val="#ppt_y+1"/>
                                          </p:val>
                                        </p:tav>
                                        <p:tav tm="100000">
                                          <p:val>
                                            <p:strVal val="#ppt_y-.03"/>
                                          </p:val>
                                        </p:tav>
                                      </p:tavLst>
                                    </p:anim>
                                    <p:anim calcmode="lin" valueType="num">
                                      <p:cBhvr>
                                        <p:cTn id="34" dur="100" accel="100000" fill="hold">
                                          <p:stCondLst>
                                            <p:cond delay="900"/>
                                          </p:stCondLst>
                                        </p:cTn>
                                        <p:tgtEl>
                                          <p:spTgt spid="4107">
                                            <p:txEl>
                                              <p:pRg st="3" end="3"/>
                                            </p:txEl>
                                          </p:spTgt>
                                        </p:tgtEl>
                                        <p:attrNameLst>
                                          <p:attrName>ppt_y</p:attrName>
                                        </p:attrNameLst>
                                      </p:cBhvr>
                                      <p:tavLst>
                                        <p:tav tm="0">
                                          <p:val>
                                            <p:strVal val="#ppt_y-.03"/>
                                          </p:val>
                                        </p:tav>
                                        <p:tav tm="100000">
                                          <p:val>
                                            <p:strVal val="#ppt_y"/>
                                          </p:val>
                                        </p:tav>
                                      </p:tavLst>
                                    </p:anim>
                                  </p:childTnLst>
                                </p:cTn>
                              </p:par>
                            </p:childTnLst>
                          </p:cTn>
                        </p:par>
                      </p:childTnLst>
                    </p:cTn>
                  </p:par>
                  <p:par>
                    <p:cTn id="35" fill="hold" nodeType="clickPar">
                      <p:stCondLst>
                        <p:cond delay="indefinite"/>
                      </p:stCondLst>
                      <p:childTnLst>
                        <p:par>
                          <p:cTn id="36" fill="hold" nodeType="withGroup">
                            <p:stCondLst>
                              <p:cond delay="0"/>
                            </p:stCondLst>
                            <p:childTnLst>
                              <p:par>
                                <p:cTn id="37" presetID="37" presetClass="entr" presetSubtype="0" fill="hold" grpId="0" nodeType="clickEffect">
                                  <p:stCondLst>
                                    <p:cond delay="0"/>
                                  </p:stCondLst>
                                  <p:childTnLst>
                                    <p:set>
                                      <p:cBhvr>
                                        <p:cTn id="38" dur="1" fill="hold">
                                          <p:stCondLst>
                                            <p:cond delay="0"/>
                                          </p:stCondLst>
                                        </p:cTn>
                                        <p:tgtEl>
                                          <p:spTgt spid="4107">
                                            <p:txEl>
                                              <p:pRg st="4" end="4"/>
                                            </p:txEl>
                                          </p:spTgt>
                                        </p:tgtEl>
                                        <p:attrNameLst>
                                          <p:attrName>style.visibility</p:attrName>
                                        </p:attrNameLst>
                                      </p:cBhvr>
                                      <p:to>
                                        <p:strVal val="visible"/>
                                      </p:to>
                                    </p:set>
                                    <p:animEffect transition="in" filter="fade">
                                      <p:cBhvr>
                                        <p:cTn id="39" dur="1000"/>
                                        <p:tgtEl>
                                          <p:spTgt spid="4107">
                                            <p:txEl>
                                              <p:pRg st="4" end="4"/>
                                            </p:txEl>
                                          </p:spTgt>
                                        </p:tgtEl>
                                      </p:cBhvr>
                                    </p:animEffect>
                                    <p:anim calcmode="lin" valueType="num">
                                      <p:cBhvr>
                                        <p:cTn id="40" dur="1000" fill="hold"/>
                                        <p:tgtEl>
                                          <p:spTgt spid="4107">
                                            <p:txEl>
                                              <p:pRg st="4" end="4"/>
                                            </p:txEl>
                                          </p:spTgt>
                                        </p:tgtEl>
                                        <p:attrNameLst>
                                          <p:attrName>ppt_x</p:attrName>
                                        </p:attrNameLst>
                                      </p:cBhvr>
                                      <p:tavLst>
                                        <p:tav tm="0">
                                          <p:val>
                                            <p:strVal val="#ppt_x"/>
                                          </p:val>
                                        </p:tav>
                                        <p:tav tm="100000">
                                          <p:val>
                                            <p:strVal val="#ppt_x"/>
                                          </p:val>
                                        </p:tav>
                                      </p:tavLst>
                                    </p:anim>
                                    <p:anim calcmode="lin" valueType="num">
                                      <p:cBhvr>
                                        <p:cTn id="41" dur="900" decel="100000" fill="hold"/>
                                        <p:tgtEl>
                                          <p:spTgt spid="4107">
                                            <p:txEl>
                                              <p:pRg st="4" end="4"/>
                                            </p:txEl>
                                          </p:spTgt>
                                        </p:tgtEl>
                                        <p:attrNameLst>
                                          <p:attrName>ppt_y</p:attrName>
                                        </p:attrNameLst>
                                      </p:cBhvr>
                                      <p:tavLst>
                                        <p:tav tm="0">
                                          <p:val>
                                            <p:strVal val="#ppt_y+1"/>
                                          </p:val>
                                        </p:tav>
                                        <p:tav tm="100000">
                                          <p:val>
                                            <p:strVal val="#ppt_y-.03"/>
                                          </p:val>
                                        </p:tav>
                                      </p:tavLst>
                                    </p:anim>
                                    <p:anim calcmode="lin" valueType="num">
                                      <p:cBhvr>
                                        <p:cTn id="42" dur="100" accel="100000" fill="hold">
                                          <p:stCondLst>
                                            <p:cond delay="900"/>
                                          </p:stCondLst>
                                        </p:cTn>
                                        <p:tgtEl>
                                          <p:spTgt spid="4107">
                                            <p:txEl>
                                              <p:pRg st="4" end="4"/>
                                            </p:txEl>
                                          </p:spTgt>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107" grpId="0" build="p">
        <p:tmplLst>
          <p:tmpl lvl="1">
            <p:tnLst>
              <p:par>
                <p:cTn presetID="37" presetClass="entr" presetSubtype="0" fill="hold" nodeType="withEffect">
                  <p:stCondLst>
                    <p:cond delay="0"/>
                  </p:stCondLst>
                  <p:childTnLst>
                    <p:set>
                      <p:cBhvr>
                        <p:cTn dur="1" fill="hold">
                          <p:stCondLst>
                            <p:cond delay="0"/>
                          </p:stCondLst>
                        </p:cTn>
                        <p:tgtEl>
                          <p:spTgt spid="4107"/>
                        </p:tgtEl>
                        <p:attrNameLst>
                          <p:attrName>style.visibility</p:attrName>
                        </p:attrNameLst>
                      </p:cBhvr>
                      <p:to>
                        <p:strVal val="visible"/>
                      </p:to>
                    </p:set>
                    <p:animEffect transition="in" filter="fade">
                      <p:cBhvr>
                        <p:cTn dur="1000"/>
                        <p:tgtEl>
                          <p:spTgt spid="4107"/>
                        </p:tgtEl>
                      </p:cBhvr>
                    </p:animEffect>
                    <p:anim calcmode="lin" valueType="num">
                      <p:cBhvr>
                        <p:cTn dur="1000" fill="hold"/>
                        <p:tgtEl>
                          <p:spTgt spid="4107"/>
                        </p:tgtEl>
                        <p:attrNameLst>
                          <p:attrName>ppt_x</p:attrName>
                        </p:attrNameLst>
                      </p:cBhvr>
                      <p:tavLst>
                        <p:tav tm="0">
                          <p:val>
                            <p:strVal val="#ppt_x"/>
                          </p:val>
                        </p:tav>
                        <p:tav tm="100000">
                          <p:val>
                            <p:strVal val="#ppt_x"/>
                          </p:val>
                        </p:tav>
                      </p:tavLst>
                    </p:anim>
                    <p:anim calcmode="lin" valueType="num">
                      <p:cBhvr>
                        <p:cTn dur="900" decel="100000" fill="hold"/>
                        <p:tgtEl>
                          <p:spTgt spid="4107"/>
                        </p:tgtEl>
                        <p:attrNameLst>
                          <p:attrName>ppt_y</p:attrName>
                        </p:attrNameLst>
                      </p:cBhvr>
                      <p:tavLst>
                        <p:tav tm="0">
                          <p:val>
                            <p:strVal val="#ppt_y+1"/>
                          </p:val>
                        </p:tav>
                        <p:tav tm="100000">
                          <p:val>
                            <p:strVal val="#ppt_y-.03"/>
                          </p:val>
                        </p:tav>
                      </p:tavLst>
                    </p:anim>
                    <p:anim calcmode="lin" valueType="num">
                      <p:cBhvr>
                        <p:cTn dur="100" accel="100000" fill="hold">
                          <p:stCondLst>
                            <p:cond delay="900"/>
                          </p:stCondLst>
                        </p:cTn>
                        <p:tgtEl>
                          <p:spTgt spid="4107"/>
                        </p:tgtEl>
                        <p:attrNameLst>
                          <p:attrName>ppt_y</p:attrName>
                        </p:attrNameLst>
                      </p:cBhvr>
                      <p:tavLst>
                        <p:tav tm="0">
                          <p:val>
                            <p:strVal val="#ppt_y-.03"/>
                          </p:val>
                        </p:tav>
                        <p:tav tm="100000">
                          <p:val>
                            <p:strVal val="#ppt_y"/>
                          </p:val>
                        </p:tav>
                      </p:tavLst>
                    </p:anim>
                  </p:childTnLst>
                </p:cTn>
              </p:par>
            </p:tnLst>
          </p:tmpl>
          <p:tmpl lvl="2">
            <p:tnLst>
              <p:par>
                <p:cTn presetID="37" presetClass="entr" presetSubtype="0" fill="hold" nodeType="clickEffect">
                  <p:stCondLst>
                    <p:cond delay="0"/>
                  </p:stCondLst>
                  <p:childTnLst>
                    <p:set>
                      <p:cBhvr>
                        <p:cTn dur="1" fill="hold">
                          <p:stCondLst>
                            <p:cond delay="0"/>
                          </p:stCondLst>
                        </p:cTn>
                        <p:tgtEl>
                          <p:spTgt spid="4107"/>
                        </p:tgtEl>
                        <p:attrNameLst>
                          <p:attrName>style.visibility</p:attrName>
                        </p:attrNameLst>
                      </p:cBhvr>
                      <p:to>
                        <p:strVal val="visible"/>
                      </p:to>
                    </p:set>
                    <p:animEffect transition="in" filter="fade">
                      <p:cBhvr>
                        <p:cTn dur="1000"/>
                        <p:tgtEl>
                          <p:spTgt spid="4107"/>
                        </p:tgtEl>
                      </p:cBhvr>
                    </p:animEffect>
                    <p:anim calcmode="lin" valueType="num">
                      <p:cBhvr>
                        <p:cTn dur="1000" fill="hold"/>
                        <p:tgtEl>
                          <p:spTgt spid="4107"/>
                        </p:tgtEl>
                        <p:attrNameLst>
                          <p:attrName>ppt_x</p:attrName>
                        </p:attrNameLst>
                      </p:cBhvr>
                      <p:tavLst>
                        <p:tav tm="0">
                          <p:val>
                            <p:strVal val="#ppt_x"/>
                          </p:val>
                        </p:tav>
                        <p:tav tm="100000">
                          <p:val>
                            <p:strVal val="#ppt_x"/>
                          </p:val>
                        </p:tav>
                      </p:tavLst>
                    </p:anim>
                    <p:anim calcmode="lin" valueType="num">
                      <p:cBhvr>
                        <p:cTn dur="900" decel="100000" fill="hold"/>
                        <p:tgtEl>
                          <p:spTgt spid="4107"/>
                        </p:tgtEl>
                        <p:attrNameLst>
                          <p:attrName>ppt_y</p:attrName>
                        </p:attrNameLst>
                      </p:cBhvr>
                      <p:tavLst>
                        <p:tav tm="0">
                          <p:val>
                            <p:strVal val="#ppt_y+1"/>
                          </p:val>
                        </p:tav>
                        <p:tav tm="100000">
                          <p:val>
                            <p:strVal val="#ppt_y-.03"/>
                          </p:val>
                        </p:tav>
                      </p:tavLst>
                    </p:anim>
                    <p:anim calcmode="lin" valueType="num">
                      <p:cBhvr>
                        <p:cTn dur="100" accel="100000" fill="hold">
                          <p:stCondLst>
                            <p:cond delay="900"/>
                          </p:stCondLst>
                        </p:cTn>
                        <p:tgtEl>
                          <p:spTgt spid="4107"/>
                        </p:tgtEl>
                        <p:attrNameLst>
                          <p:attrName>ppt_y</p:attrName>
                        </p:attrNameLst>
                      </p:cBhvr>
                      <p:tavLst>
                        <p:tav tm="0">
                          <p:val>
                            <p:strVal val="#ppt_y-.03"/>
                          </p:val>
                        </p:tav>
                        <p:tav tm="100000">
                          <p:val>
                            <p:strVal val="#ppt_y"/>
                          </p:val>
                        </p:tav>
                      </p:tavLst>
                    </p:anim>
                  </p:childTnLst>
                </p:cTn>
              </p:par>
            </p:tnLst>
          </p:tmpl>
          <p:tmpl lvl="3">
            <p:tnLst>
              <p:par>
                <p:cTn presetID="37" presetClass="entr" presetSubtype="0" fill="hold" nodeType="clickEffect">
                  <p:stCondLst>
                    <p:cond delay="0"/>
                  </p:stCondLst>
                  <p:childTnLst>
                    <p:set>
                      <p:cBhvr>
                        <p:cTn dur="1" fill="hold">
                          <p:stCondLst>
                            <p:cond delay="0"/>
                          </p:stCondLst>
                        </p:cTn>
                        <p:tgtEl>
                          <p:spTgt spid="4107"/>
                        </p:tgtEl>
                        <p:attrNameLst>
                          <p:attrName>style.visibility</p:attrName>
                        </p:attrNameLst>
                      </p:cBhvr>
                      <p:to>
                        <p:strVal val="visible"/>
                      </p:to>
                    </p:set>
                    <p:animEffect transition="in" filter="fade">
                      <p:cBhvr>
                        <p:cTn dur="1000"/>
                        <p:tgtEl>
                          <p:spTgt spid="4107"/>
                        </p:tgtEl>
                      </p:cBhvr>
                    </p:animEffect>
                    <p:anim calcmode="lin" valueType="num">
                      <p:cBhvr>
                        <p:cTn dur="1000" fill="hold"/>
                        <p:tgtEl>
                          <p:spTgt spid="4107"/>
                        </p:tgtEl>
                        <p:attrNameLst>
                          <p:attrName>ppt_x</p:attrName>
                        </p:attrNameLst>
                      </p:cBhvr>
                      <p:tavLst>
                        <p:tav tm="0">
                          <p:val>
                            <p:strVal val="#ppt_x"/>
                          </p:val>
                        </p:tav>
                        <p:tav tm="100000">
                          <p:val>
                            <p:strVal val="#ppt_x"/>
                          </p:val>
                        </p:tav>
                      </p:tavLst>
                    </p:anim>
                    <p:anim calcmode="lin" valueType="num">
                      <p:cBhvr>
                        <p:cTn dur="900" decel="100000" fill="hold"/>
                        <p:tgtEl>
                          <p:spTgt spid="4107"/>
                        </p:tgtEl>
                        <p:attrNameLst>
                          <p:attrName>ppt_y</p:attrName>
                        </p:attrNameLst>
                      </p:cBhvr>
                      <p:tavLst>
                        <p:tav tm="0">
                          <p:val>
                            <p:strVal val="#ppt_y+1"/>
                          </p:val>
                        </p:tav>
                        <p:tav tm="100000">
                          <p:val>
                            <p:strVal val="#ppt_y-.03"/>
                          </p:val>
                        </p:tav>
                      </p:tavLst>
                    </p:anim>
                    <p:anim calcmode="lin" valueType="num">
                      <p:cBhvr>
                        <p:cTn dur="100" accel="100000" fill="hold">
                          <p:stCondLst>
                            <p:cond delay="900"/>
                          </p:stCondLst>
                        </p:cTn>
                        <p:tgtEl>
                          <p:spTgt spid="4107"/>
                        </p:tgtEl>
                        <p:attrNameLst>
                          <p:attrName>ppt_y</p:attrName>
                        </p:attrNameLst>
                      </p:cBhvr>
                      <p:tavLst>
                        <p:tav tm="0">
                          <p:val>
                            <p:strVal val="#ppt_y-.03"/>
                          </p:val>
                        </p:tav>
                        <p:tav tm="100000">
                          <p:val>
                            <p:strVal val="#ppt_y"/>
                          </p:val>
                        </p:tav>
                      </p:tavLst>
                    </p:anim>
                  </p:childTnLst>
                </p:cTn>
              </p:par>
            </p:tnLst>
          </p:tmpl>
          <p:tmpl lvl="4">
            <p:tnLst>
              <p:par>
                <p:cTn presetID="37" presetClass="entr" presetSubtype="0" fill="hold" nodeType="clickEffect">
                  <p:stCondLst>
                    <p:cond delay="0"/>
                  </p:stCondLst>
                  <p:childTnLst>
                    <p:set>
                      <p:cBhvr>
                        <p:cTn dur="1" fill="hold">
                          <p:stCondLst>
                            <p:cond delay="0"/>
                          </p:stCondLst>
                        </p:cTn>
                        <p:tgtEl>
                          <p:spTgt spid="4107"/>
                        </p:tgtEl>
                        <p:attrNameLst>
                          <p:attrName>style.visibility</p:attrName>
                        </p:attrNameLst>
                      </p:cBhvr>
                      <p:to>
                        <p:strVal val="visible"/>
                      </p:to>
                    </p:set>
                    <p:animEffect transition="in" filter="fade">
                      <p:cBhvr>
                        <p:cTn dur="1000"/>
                        <p:tgtEl>
                          <p:spTgt spid="4107"/>
                        </p:tgtEl>
                      </p:cBhvr>
                    </p:animEffect>
                    <p:anim calcmode="lin" valueType="num">
                      <p:cBhvr>
                        <p:cTn dur="1000" fill="hold"/>
                        <p:tgtEl>
                          <p:spTgt spid="4107"/>
                        </p:tgtEl>
                        <p:attrNameLst>
                          <p:attrName>ppt_x</p:attrName>
                        </p:attrNameLst>
                      </p:cBhvr>
                      <p:tavLst>
                        <p:tav tm="0">
                          <p:val>
                            <p:strVal val="#ppt_x"/>
                          </p:val>
                        </p:tav>
                        <p:tav tm="100000">
                          <p:val>
                            <p:strVal val="#ppt_x"/>
                          </p:val>
                        </p:tav>
                      </p:tavLst>
                    </p:anim>
                    <p:anim calcmode="lin" valueType="num">
                      <p:cBhvr>
                        <p:cTn dur="900" decel="100000" fill="hold"/>
                        <p:tgtEl>
                          <p:spTgt spid="4107"/>
                        </p:tgtEl>
                        <p:attrNameLst>
                          <p:attrName>ppt_y</p:attrName>
                        </p:attrNameLst>
                      </p:cBhvr>
                      <p:tavLst>
                        <p:tav tm="0">
                          <p:val>
                            <p:strVal val="#ppt_y+1"/>
                          </p:val>
                        </p:tav>
                        <p:tav tm="100000">
                          <p:val>
                            <p:strVal val="#ppt_y-.03"/>
                          </p:val>
                        </p:tav>
                      </p:tavLst>
                    </p:anim>
                    <p:anim calcmode="lin" valueType="num">
                      <p:cBhvr>
                        <p:cTn dur="100" accel="100000" fill="hold">
                          <p:stCondLst>
                            <p:cond delay="900"/>
                          </p:stCondLst>
                        </p:cTn>
                        <p:tgtEl>
                          <p:spTgt spid="4107"/>
                        </p:tgtEl>
                        <p:attrNameLst>
                          <p:attrName>ppt_y</p:attrName>
                        </p:attrNameLst>
                      </p:cBhvr>
                      <p:tavLst>
                        <p:tav tm="0">
                          <p:val>
                            <p:strVal val="#ppt_y-.03"/>
                          </p:val>
                        </p:tav>
                        <p:tav tm="100000">
                          <p:val>
                            <p:strVal val="#ppt_y"/>
                          </p:val>
                        </p:tav>
                      </p:tavLst>
                    </p:anim>
                  </p:childTnLst>
                </p:cTn>
              </p:par>
            </p:tnLst>
          </p:tmpl>
          <p:tmpl lvl="5">
            <p:tnLst>
              <p:par>
                <p:cTn presetID="37" presetClass="entr" presetSubtype="0" fill="hold" nodeType="clickEffect">
                  <p:stCondLst>
                    <p:cond delay="0"/>
                  </p:stCondLst>
                  <p:childTnLst>
                    <p:set>
                      <p:cBhvr>
                        <p:cTn dur="1" fill="hold">
                          <p:stCondLst>
                            <p:cond delay="0"/>
                          </p:stCondLst>
                        </p:cTn>
                        <p:tgtEl>
                          <p:spTgt spid="4107"/>
                        </p:tgtEl>
                        <p:attrNameLst>
                          <p:attrName>style.visibility</p:attrName>
                        </p:attrNameLst>
                      </p:cBhvr>
                      <p:to>
                        <p:strVal val="visible"/>
                      </p:to>
                    </p:set>
                    <p:animEffect transition="in" filter="fade">
                      <p:cBhvr>
                        <p:cTn dur="1000"/>
                        <p:tgtEl>
                          <p:spTgt spid="4107"/>
                        </p:tgtEl>
                      </p:cBhvr>
                    </p:animEffect>
                    <p:anim calcmode="lin" valueType="num">
                      <p:cBhvr>
                        <p:cTn dur="1000" fill="hold"/>
                        <p:tgtEl>
                          <p:spTgt spid="4107"/>
                        </p:tgtEl>
                        <p:attrNameLst>
                          <p:attrName>ppt_x</p:attrName>
                        </p:attrNameLst>
                      </p:cBhvr>
                      <p:tavLst>
                        <p:tav tm="0">
                          <p:val>
                            <p:strVal val="#ppt_x"/>
                          </p:val>
                        </p:tav>
                        <p:tav tm="100000">
                          <p:val>
                            <p:strVal val="#ppt_x"/>
                          </p:val>
                        </p:tav>
                      </p:tavLst>
                    </p:anim>
                    <p:anim calcmode="lin" valueType="num">
                      <p:cBhvr>
                        <p:cTn dur="900" decel="100000" fill="hold"/>
                        <p:tgtEl>
                          <p:spTgt spid="4107"/>
                        </p:tgtEl>
                        <p:attrNameLst>
                          <p:attrName>ppt_y</p:attrName>
                        </p:attrNameLst>
                      </p:cBhvr>
                      <p:tavLst>
                        <p:tav tm="0">
                          <p:val>
                            <p:strVal val="#ppt_y+1"/>
                          </p:val>
                        </p:tav>
                        <p:tav tm="100000">
                          <p:val>
                            <p:strVal val="#ppt_y-.03"/>
                          </p:val>
                        </p:tav>
                      </p:tavLst>
                    </p:anim>
                    <p:anim calcmode="lin" valueType="num">
                      <p:cBhvr>
                        <p:cTn dur="100" accel="100000" fill="hold">
                          <p:stCondLst>
                            <p:cond delay="900"/>
                          </p:stCondLst>
                        </p:cTn>
                        <p:tgtEl>
                          <p:spTgt spid="4107"/>
                        </p:tgtEl>
                        <p:attrNameLst>
                          <p:attrName>ppt_y</p:attrName>
                        </p:attrNameLst>
                      </p:cBhvr>
                      <p:tavLst>
                        <p:tav tm="0">
                          <p:val>
                            <p:strVal val="#ppt_y-.03"/>
                          </p:val>
                        </p:tav>
                        <p:tav tm="100000">
                          <p:val>
                            <p:strVal val="#ppt_y"/>
                          </p:val>
                        </p:tav>
                      </p:tavLst>
                    </p:anim>
                  </p:childTnLst>
                </p:cTn>
              </p:par>
            </p:tnLst>
          </p:tmpl>
        </p:tmplLst>
      </p:bldP>
    </p:bldLst>
  </p:timing>
  <p:hf hdr="0" ftr="0" dt="0"/>
  <p:txStyles>
    <p:titleStyle>
      <a:lvl1pPr algn="ctr" rtl="0" fontAlgn="base">
        <a:spcBef>
          <a:spcPct val="0"/>
        </a:spcBef>
        <a:spcAft>
          <a:spcPct val="0"/>
        </a:spcAft>
        <a:defRPr sz="4400">
          <a:solidFill>
            <a:srgbClr val="CCFFFF"/>
          </a:solidFill>
          <a:latin typeface="+mj-lt"/>
          <a:ea typeface="+mj-ea"/>
          <a:cs typeface="+mj-cs"/>
        </a:defRPr>
      </a:lvl1pPr>
      <a:lvl2pPr algn="ctr" rtl="0" fontAlgn="base">
        <a:spcBef>
          <a:spcPct val="0"/>
        </a:spcBef>
        <a:spcAft>
          <a:spcPct val="0"/>
        </a:spcAft>
        <a:defRPr sz="4400">
          <a:solidFill>
            <a:srgbClr val="CCFFFF"/>
          </a:solidFill>
          <a:latin typeface="Arial" charset="0"/>
        </a:defRPr>
      </a:lvl2pPr>
      <a:lvl3pPr algn="ctr" rtl="0" fontAlgn="base">
        <a:spcBef>
          <a:spcPct val="0"/>
        </a:spcBef>
        <a:spcAft>
          <a:spcPct val="0"/>
        </a:spcAft>
        <a:defRPr sz="4400">
          <a:solidFill>
            <a:srgbClr val="CCFFFF"/>
          </a:solidFill>
          <a:latin typeface="Arial" charset="0"/>
        </a:defRPr>
      </a:lvl3pPr>
      <a:lvl4pPr algn="ctr" rtl="0" fontAlgn="base">
        <a:spcBef>
          <a:spcPct val="0"/>
        </a:spcBef>
        <a:spcAft>
          <a:spcPct val="0"/>
        </a:spcAft>
        <a:defRPr sz="4400">
          <a:solidFill>
            <a:srgbClr val="CCFFFF"/>
          </a:solidFill>
          <a:latin typeface="Arial" charset="0"/>
        </a:defRPr>
      </a:lvl4pPr>
      <a:lvl5pPr algn="ctr" rtl="0" fontAlgn="base">
        <a:spcBef>
          <a:spcPct val="0"/>
        </a:spcBef>
        <a:spcAft>
          <a:spcPct val="0"/>
        </a:spcAft>
        <a:defRPr sz="4400">
          <a:solidFill>
            <a:srgbClr val="CCFFFF"/>
          </a:solidFill>
          <a:latin typeface="Arial" charset="0"/>
        </a:defRPr>
      </a:lvl5pPr>
      <a:lvl6pPr marL="457200" algn="ctr" rtl="0" fontAlgn="base">
        <a:spcBef>
          <a:spcPct val="0"/>
        </a:spcBef>
        <a:spcAft>
          <a:spcPct val="0"/>
        </a:spcAft>
        <a:defRPr sz="4400">
          <a:solidFill>
            <a:srgbClr val="CCFFFF"/>
          </a:solidFill>
          <a:latin typeface="Arial" charset="0"/>
        </a:defRPr>
      </a:lvl6pPr>
      <a:lvl7pPr marL="914400" algn="ctr" rtl="0" fontAlgn="base">
        <a:spcBef>
          <a:spcPct val="0"/>
        </a:spcBef>
        <a:spcAft>
          <a:spcPct val="0"/>
        </a:spcAft>
        <a:defRPr sz="4400">
          <a:solidFill>
            <a:srgbClr val="CCFFFF"/>
          </a:solidFill>
          <a:latin typeface="Arial" charset="0"/>
        </a:defRPr>
      </a:lvl7pPr>
      <a:lvl8pPr marL="1371600" algn="ctr" rtl="0" fontAlgn="base">
        <a:spcBef>
          <a:spcPct val="0"/>
        </a:spcBef>
        <a:spcAft>
          <a:spcPct val="0"/>
        </a:spcAft>
        <a:defRPr sz="4400">
          <a:solidFill>
            <a:srgbClr val="CCFFFF"/>
          </a:solidFill>
          <a:latin typeface="Arial" charset="0"/>
        </a:defRPr>
      </a:lvl8pPr>
      <a:lvl9pPr marL="1828800" algn="ctr" rtl="0" fontAlgn="base">
        <a:spcBef>
          <a:spcPct val="0"/>
        </a:spcBef>
        <a:spcAft>
          <a:spcPct val="0"/>
        </a:spcAft>
        <a:defRPr sz="4400">
          <a:solidFill>
            <a:srgbClr val="CCFFFF"/>
          </a:solidFill>
          <a:latin typeface="Arial" charset="0"/>
        </a:defRPr>
      </a:lvl9pPr>
    </p:titleStyle>
    <p:bodyStyle>
      <a:lvl1pPr marL="342900" indent="-342900" algn="l" rtl="0" fontAlgn="base">
        <a:spcBef>
          <a:spcPct val="20000"/>
        </a:spcBef>
        <a:spcAft>
          <a:spcPct val="0"/>
        </a:spcAft>
        <a:buClr>
          <a:schemeClr val="hlink"/>
        </a:buClr>
        <a:buSzPct val="75000"/>
        <a:buFont typeface="Wingdings" pitchFamily="2" charset="2"/>
        <a:buChar char="l"/>
        <a:defRPr sz="3200">
          <a:solidFill>
            <a:schemeClr val="tx1"/>
          </a:solidFill>
          <a:effectLst>
            <a:outerShdw blurRad="38100" dist="38100" dir="2700000" algn="tl">
              <a:srgbClr val="010199"/>
            </a:outerShdw>
          </a:effectLst>
          <a:latin typeface="Candara" panose="020E0502030303020204" pitchFamily="34" charset="0"/>
          <a:ea typeface="+mn-ea"/>
          <a:cs typeface="+mn-cs"/>
        </a:defRPr>
      </a:lvl1pPr>
      <a:lvl2pPr marL="742950" indent="-285750" algn="l" rtl="0" fontAlgn="base">
        <a:spcBef>
          <a:spcPct val="20000"/>
        </a:spcBef>
        <a:spcAft>
          <a:spcPct val="0"/>
        </a:spcAft>
        <a:buClr>
          <a:schemeClr val="tx2"/>
        </a:buClr>
        <a:buSzPct val="75000"/>
        <a:buFont typeface="Wingdings" pitchFamily="2" charset="2"/>
        <a:buChar char="l"/>
        <a:defRPr sz="2800">
          <a:solidFill>
            <a:schemeClr val="tx1"/>
          </a:solidFill>
          <a:effectLst>
            <a:outerShdw blurRad="38100" dist="38100" dir="2700000" algn="tl">
              <a:srgbClr val="010199"/>
            </a:outerShdw>
          </a:effectLst>
          <a:latin typeface="Candara" panose="020E0502030303020204" pitchFamily="34" charset="0"/>
        </a:defRPr>
      </a:lvl2pPr>
      <a:lvl3pPr marL="1143000" indent="-228600" algn="l" rtl="0" fontAlgn="base">
        <a:spcBef>
          <a:spcPct val="20000"/>
        </a:spcBef>
        <a:spcAft>
          <a:spcPct val="0"/>
        </a:spcAft>
        <a:buClr>
          <a:schemeClr val="accent2"/>
        </a:buClr>
        <a:buSzPct val="75000"/>
        <a:buFont typeface="Wingdings" pitchFamily="2" charset="2"/>
        <a:buChar char="l"/>
        <a:defRPr sz="2400">
          <a:solidFill>
            <a:schemeClr val="tx1"/>
          </a:solidFill>
          <a:effectLst>
            <a:outerShdw blurRad="38100" dist="38100" dir="2700000" algn="tl">
              <a:srgbClr val="010199"/>
            </a:outerShdw>
          </a:effectLst>
          <a:latin typeface="Candara" panose="020E0502030303020204" pitchFamily="34" charset="0"/>
        </a:defRPr>
      </a:lvl3pPr>
      <a:lvl4pPr marL="1600200" indent="-228600" algn="l" rtl="0" fontAlgn="base">
        <a:spcBef>
          <a:spcPct val="20000"/>
        </a:spcBef>
        <a:spcAft>
          <a:spcPct val="0"/>
        </a:spcAft>
        <a:buClr>
          <a:schemeClr val="folHlink"/>
        </a:buClr>
        <a:buSzPct val="75000"/>
        <a:buFont typeface="Wingdings" pitchFamily="2" charset="2"/>
        <a:buChar char="l"/>
        <a:defRPr sz="2000">
          <a:solidFill>
            <a:schemeClr val="tx1"/>
          </a:solidFill>
          <a:effectLst>
            <a:outerShdw blurRad="38100" dist="38100" dir="2700000" algn="tl">
              <a:srgbClr val="010199"/>
            </a:outerShdw>
          </a:effectLst>
          <a:latin typeface="Candara" panose="020E0502030303020204" pitchFamily="34" charset="0"/>
        </a:defRPr>
      </a:lvl4pPr>
      <a:lvl5pPr marL="2057400" indent="-228600" algn="l" rtl="0" fontAlgn="base">
        <a:spcBef>
          <a:spcPct val="20000"/>
        </a:spcBef>
        <a:spcAft>
          <a:spcPct val="0"/>
        </a:spcAft>
        <a:buClr>
          <a:schemeClr val="tx1"/>
        </a:buClr>
        <a:buSzPct val="75000"/>
        <a:buFont typeface="Wingdings" pitchFamily="2" charset="2"/>
        <a:buChar char="l"/>
        <a:defRPr sz="2000">
          <a:solidFill>
            <a:schemeClr val="tx1"/>
          </a:solidFill>
          <a:effectLst>
            <a:outerShdw blurRad="38100" dist="38100" dir="2700000" algn="tl">
              <a:srgbClr val="010199"/>
            </a:outerShdw>
          </a:effectLst>
          <a:latin typeface="Candara" panose="020E0502030303020204" pitchFamily="34" charset="0"/>
        </a:defRPr>
      </a:lvl5pPr>
      <a:lvl6pPr marL="2514600" indent="-228600" algn="l" rtl="0" fontAlgn="base">
        <a:spcBef>
          <a:spcPct val="20000"/>
        </a:spcBef>
        <a:spcAft>
          <a:spcPct val="0"/>
        </a:spcAft>
        <a:buClr>
          <a:schemeClr val="tx1"/>
        </a:buClr>
        <a:buSzPct val="75000"/>
        <a:buFont typeface="Wingdings" pitchFamily="2" charset="2"/>
        <a:buChar char="l"/>
        <a:defRPr sz="2000">
          <a:solidFill>
            <a:schemeClr val="tx1"/>
          </a:solidFill>
          <a:effectLst>
            <a:outerShdw blurRad="38100" dist="38100" dir="2700000" algn="tl">
              <a:srgbClr val="010199"/>
            </a:outerShdw>
          </a:effectLst>
          <a:latin typeface="+mn-lt"/>
        </a:defRPr>
      </a:lvl6pPr>
      <a:lvl7pPr marL="2971800" indent="-228600" algn="l" rtl="0" fontAlgn="base">
        <a:spcBef>
          <a:spcPct val="20000"/>
        </a:spcBef>
        <a:spcAft>
          <a:spcPct val="0"/>
        </a:spcAft>
        <a:buClr>
          <a:schemeClr val="tx1"/>
        </a:buClr>
        <a:buSzPct val="75000"/>
        <a:buFont typeface="Wingdings" pitchFamily="2" charset="2"/>
        <a:buChar char="l"/>
        <a:defRPr sz="2000">
          <a:solidFill>
            <a:schemeClr val="tx1"/>
          </a:solidFill>
          <a:effectLst>
            <a:outerShdw blurRad="38100" dist="38100" dir="2700000" algn="tl">
              <a:srgbClr val="010199"/>
            </a:outerShdw>
          </a:effectLst>
          <a:latin typeface="+mn-lt"/>
        </a:defRPr>
      </a:lvl7pPr>
      <a:lvl8pPr marL="3429000" indent="-228600" algn="l" rtl="0" fontAlgn="base">
        <a:spcBef>
          <a:spcPct val="20000"/>
        </a:spcBef>
        <a:spcAft>
          <a:spcPct val="0"/>
        </a:spcAft>
        <a:buClr>
          <a:schemeClr val="tx1"/>
        </a:buClr>
        <a:buSzPct val="75000"/>
        <a:buFont typeface="Wingdings" pitchFamily="2" charset="2"/>
        <a:buChar char="l"/>
        <a:defRPr sz="2000">
          <a:solidFill>
            <a:schemeClr val="tx1"/>
          </a:solidFill>
          <a:effectLst>
            <a:outerShdw blurRad="38100" dist="38100" dir="2700000" algn="tl">
              <a:srgbClr val="010199"/>
            </a:outerShdw>
          </a:effectLst>
          <a:latin typeface="+mn-lt"/>
        </a:defRPr>
      </a:lvl8pPr>
      <a:lvl9pPr marL="3886200" indent="-228600" algn="l" rtl="0" fontAlgn="base">
        <a:spcBef>
          <a:spcPct val="20000"/>
        </a:spcBef>
        <a:spcAft>
          <a:spcPct val="0"/>
        </a:spcAft>
        <a:buClr>
          <a:schemeClr val="tx1"/>
        </a:buClr>
        <a:buSzPct val="75000"/>
        <a:buFont typeface="Wingdings" pitchFamily="2" charset="2"/>
        <a:buChar char="l"/>
        <a:defRPr sz="2000">
          <a:solidFill>
            <a:schemeClr val="tx1"/>
          </a:solidFill>
          <a:effectLst>
            <a:outerShdw blurRad="38100" dist="38100" dir="2700000" algn="tl">
              <a:srgbClr val="010199"/>
            </a:outerShdw>
          </a:effectLst>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Rectangle 10"/>
          <p:cNvSpPr>
            <a:spLocks noGrp="1"/>
          </p:cNvSpPr>
          <p:nvPr>
            <p:ph type="title"/>
          </p:nvPr>
        </p:nvSpPr>
        <p:spPr>
          <a:xfrm>
            <a:off x="457200" y="304800"/>
            <a:ext cx="8229600" cy="1143000"/>
          </a:xfrm>
          <a:prstGeom prst="rect">
            <a:avLst/>
          </a:prstGeom>
        </p:spPr>
        <p:txBody>
          <a:bodyPr anchor="b" anchorCtr="0">
            <a:normAutofit/>
            <a:scene3d>
              <a:camera prst="orthographicFront"/>
              <a:lightRig rig="soft" dir="t">
                <a:rot lat="0" lon="0" rev="2100000"/>
              </a:lightRig>
            </a:scene3d>
            <a:sp3d prstMaterial="matte">
              <a:bevelT w="38100" h="38100"/>
            </a:sp3d>
          </a:bodyPr>
          <a:lstStyle/>
          <a:p>
            <a:r>
              <a:rPr lang="en-US" smtClean="0"/>
              <a:t>Click to edit Master title style</a:t>
            </a:r>
            <a:endParaRPr lang="en-US" dirty="0"/>
          </a:p>
        </p:txBody>
      </p:sp>
      <p:sp>
        <p:nvSpPr>
          <p:cNvPr id="5" name="Rectangle 11"/>
          <p:cNvSpPr>
            <a:spLocks noGrp="1"/>
          </p:cNvSpPr>
          <p:nvPr>
            <p:ph type="body" idx="1"/>
          </p:nvPr>
        </p:nvSpPr>
        <p:spPr>
          <a:xfrm>
            <a:off x="457200" y="1600200"/>
            <a:ext cx="8229600" cy="4525963"/>
          </a:xfrm>
          <a:prstGeom prst="rect">
            <a:avLst/>
          </a:prstGeom>
        </p:spPr>
        <p:txBody>
          <a:bodyPr lIns="45720" rIns="4572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27" name="Rectangle 22"/>
          <p:cNvSpPr>
            <a:spLocks noGrp="1"/>
          </p:cNvSpPr>
          <p:nvPr>
            <p:ph type="dt" sz="half" idx="2"/>
          </p:nvPr>
        </p:nvSpPr>
        <p:spPr>
          <a:xfrm>
            <a:off x="457200" y="6245225"/>
            <a:ext cx="2133600" cy="476250"/>
          </a:xfrm>
          <a:prstGeom prst="rect">
            <a:avLst/>
          </a:prstGeom>
        </p:spPr>
        <p:txBody>
          <a:bodyPr anchor="b" anchorCtr="0"/>
          <a:lstStyle>
            <a:lvl1pPr>
              <a:defRPr lang="en-US" sz="1200" smtClean="0">
                <a:solidFill>
                  <a:schemeClr val="tx2"/>
                </a:solidFill>
                <a:latin typeface="+mn-lt"/>
                <a:ea typeface="+mn-lt"/>
                <a:cs typeface="+mn-lt"/>
              </a:defRPr>
            </a:lvl1pPr>
          </a:lstStyle>
          <a:p>
            <a:fld id="{8E105350-EDAE-4408-A541-6BCB1EE631BB}" type="datetimeFigureOut">
              <a:rPr lang="en-US">
                <a:solidFill>
                  <a:srgbClr val="BEDBFE"/>
                </a:solidFill>
              </a:rPr>
              <a:pPr/>
              <a:t>2/7/2016</a:t>
            </a:fld>
            <a:endParaRPr dirty="0">
              <a:solidFill>
                <a:srgbClr val="BEDBFE"/>
              </a:solidFill>
            </a:endParaRPr>
          </a:p>
        </p:txBody>
      </p:sp>
      <p:sp>
        <p:nvSpPr>
          <p:cNvPr id="18" name="Rectangle 18"/>
          <p:cNvSpPr>
            <a:spLocks noGrp="1"/>
          </p:cNvSpPr>
          <p:nvPr>
            <p:ph type="ftr" sz="quarter" idx="3"/>
          </p:nvPr>
        </p:nvSpPr>
        <p:spPr>
          <a:xfrm>
            <a:off x="3124200" y="6245225"/>
            <a:ext cx="2895600" cy="476250"/>
          </a:xfrm>
          <a:prstGeom prst="rect">
            <a:avLst/>
          </a:prstGeom>
        </p:spPr>
        <p:txBody>
          <a:bodyPr anchor="b" anchorCtr="0"/>
          <a:lstStyle>
            <a:lvl1pPr algn="ctr">
              <a:defRPr lang="en-US" sz="1200" smtClean="0">
                <a:solidFill>
                  <a:schemeClr val="tx2"/>
                </a:solidFill>
                <a:latin typeface="+mn-lt"/>
                <a:ea typeface="+mn-lt"/>
                <a:cs typeface="+mn-lt"/>
              </a:defRPr>
            </a:lvl1pPr>
          </a:lstStyle>
          <a:p>
            <a:endParaRPr dirty="0">
              <a:solidFill>
                <a:srgbClr val="BEDBFE"/>
              </a:solidFill>
            </a:endParaRPr>
          </a:p>
        </p:txBody>
      </p:sp>
      <p:sp>
        <p:nvSpPr>
          <p:cNvPr id="13" name="Rectangle 15"/>
          <p:cNvSpPr>
            <a:spLocks noGrp="1"/>
          </p:cNvSpPr>
          <p:nvPr>
            <p:ph type="sldNum" sz="quarter" idx="4"/>
          </p:nvPr>
        </p:nvSpPr>
        <p:spPr>
          <a:xfrm>
            <a:off x="6553200" y="6245225"/>
            <a:ext cx="2133600" cy="476250"/>
          </a:xfrm>
          <a:prstGeom prst="rect">
            <a:avLst/>
          </a:prstGeom>
        </p:spPr>
        <p:txBody>
          <a:bodyPr anchor="b" anchorCtr="0"/>
          <a:lstStyle>
            <a:lvl1pPr algn="r">
              <a:defRPr lang="en-US" sz="1200" smtClean="0">
                <a:solidFill>
                  <a:schemeClr val="tx2"/>
                </a:solidFill>
                <a:latin typeface="+mn-lt"/>
                <a:ea typeface="+mn-lt"/>
                <a:cs typeface="+mn-lt"/>
              </a:defRPr>
            </a:lvl1pPr>
          </a:lstStyle>
          <a:p>
            <a:fld id="{A4D07420-F6C3-45B6-A6AD-F87C5793523C}" type="slidenum">
              <a:rPr>
                <a:solidFill>
                  <a:srgbClr val="BEDBFE"/>
                </a:solidFill>
              </a:rPr>
              <a:pPr/>
              <a:t>‹#›</a:t>
            </a:fld>
            <a:endParaRPr dirty="0">
              <a:solidFill>
                <a:srgbClr val="BEDBFE"/>
              </a:solidFill>
            </a:endParaRPr>
          </a:p>
        </p:txBody>
      </p:sp>
    </p:spTree>
    <p:extLst>
      <p:ext uri="{BB962C8B-B14F-4D97-AF65-F5344CB8AC3E}">
        <p14:creationId xmlns:p14="http://schemas.microsoft.com/office/powerpoint/2010/main" val="1661148579"/>
      </p:ext>
    </p:extLst>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defPPr>
        <a:defRPr sz="4400">
          <a:solidFill>
            <a:schemeClr val="tx2">
              <a:shade val="85000"/>
              <a:satMod val="150000"/>
            </a:schemeClr>
          </a:solidFill>
          <a:latin typeface="+mj-lt"/>
          <a:ea typeface="+mj-ea"/>
          <a:cs typeface="+mj-cs"/>
        </a:defRPr>
      </a:defPPr>
      <a:lvl1pPr algn="ctr" eaLnBrk="1" hangingPunct="1">
        <a:buNone/>
        <a:defRPr lang="en-US" sz="4800" b="1" strike="noStrike" kern="1200" baseline="0" dirty="0" smtClean="0">
          <a:solidFill>
            <a:schemeClr val="tx2">
              <a:shade val="85000"/>
              <a:satMod val="150000"/>
            </a:schemeClr>
          </a:solidFill>
          <a:effectLst>
            <a:outerShdw blurRad="63500" dist="38100" dir="8220000" algn="tl" rotWithShape="0">
              <a:srgbClr val="000000">
                <a:alpha val="30000"/>
              </a:srgbClr>
            </a:outerShdw>
          </a:effectLst>
          <a:latin typeface="+mj-lt"/>
          <a:ea typeface="+mj-lt"/>
          <a:cs typeface="+mj-lt"/>
        </a:defRPr>
      </a:lvl1pPr>
    </p:titleStyle>
    <p:bodyStyle>
      <a:defPPr>
        <a:defRPr>
          <a:solidFill>
            <a:schemeClr val="tx1"/>
          </a:solidFill>
          <a:latin typeface="+mn-lt"/>
          <a:ea typeface="+mn-ea"/>
          <a:cs typeface="+mn-cs"/>
        </a:defRPr>
      </a:defPPr>
      <a:lvl1pPr marL="0" indent="-274320" algn="l" eaLnBrk="1" hangingPunct="1">
        <a:buClr>
          <a:schemeClr val="accent1"/>
        </a:buClr>
        <a:buSzPct val="80000"/>
        <a:buFont typeface="Wingdings 2" pitchFamily="18" charset="2"/>
        <a:buChar char=""/>
        <a:defRPr sz="2800">
          <a:solidFill>
            <a:schemeClr val="tx1"/>
          </a:solidFill>
          <a:latin typeface="+mn-lt"/>
          <a:ea typeface="+mn-lt"/>
          <a:cs typeface="+mn-lt"/>
        </a:defRPr>
      </a:lvl1pPr>
      <a:lvl2pPr marL="557784" indent="-228600" algn="l" eaLnBrk="1" hangingPunct="1">
        <a:buClr>
          <a:schemeClr val="tx2"/>
        </a:buClr>
        <a:buFont typeface="Wingdings 2" pitchFamily="18" charset="2"/>
        <a:buChar char=""/>
        <a:defRPr sz="2200">
          <a:solidFill>
            <a:schemeClr val="tx1"/>
          </a:solidFill>
          <a:latin typeface="+mn-lt"/>
          <a:ea typeface="+mn-lt"/>
          <a:cs typeface="+mn-lt"/>
        </a:defRPr>
      </a:lvl2pPr>
      <a:lvl3pPr marL="813816" indent="-228600" algn="l" eaLnBrk="1" hangingPunct="1">
        <a:buClr>
          <a:schemeClr val="accent1"/>
        </a:buClr>
        <a:buFont typeface="Wingdings 2" pitchFamily="18" charset="2"/>
        <a:buChar char=""/>
        <a:defRPr sz="2000">
          <a:solidFill>
            <a:schemeClr val="tx1"/>
          </a:solidFill>
          <a:latin typeface="+mn-lt"/>
          <a:ea typeface="+mn-lt"/>
          <a:cs typeface="+mn-lt"/>
        </a:defRPr>
      </a:lvl3pPr>
      <a:lvl4pPr marL="1069848" indent="-228600" algn="l" eaLnBrk="1" hangingPunct="1">
        <a:buClr>
          <a:schemeClr val="tx2"/>
        </a:buClr>
        <a:buFont typeface="Wingdings 2" pitchFamily="18" charset="2"/>
        <a:buChar char=""/>
        <a:defRPr sz="1800">
          <a:solidFill>
            <a:schemeClr val="tx1"/>
          </a:solidFill>
          <a:latin typeface="+mn-lt"/>
          <a:ea typeface="+mn-lt"/>
          <a:cs typeface="+mn-lt"/>
        </a:defRPr>
      </a:lvl4pPr>
      <a:lvl5pPr marL="1316736" indent="-228600" algn="l" eaLnBrk="1" hangingPunct="1">
        <a:buClr>
          <a:schemeClr val="accent1"/>
        </a:buClr>
        <a:buFont typeface="Wingdings 2" pitchFamily="18" charset="2"/>
        <a:buChar char=""/>
        <a:defRPr sz="1800">
          <a:solidFill>
            <a:schemeClr val="tx1"/>
          </a:solidFill>
          <a:latin typeface="+mn-lt"/>
          <a:ea typeface="+mn-lt"/>
          <a:cs typeface="+mn-lt"/>
        </a:defRPr>
      </a:lvl5pPr>
      <a:lvl6pPr marL="1572768" indent="-228600" algn="l" eaLnBrk="1" hangingPunct="1">
        <a:buClr>
          <a:schemeClr val="tx2"/>
        </a:buClr>
        <a:buFont typeface="Wingdings 2" pitchFamily="18" charset="2"/>
        <a:buChar char=""/>
        <a:defRPr lang="en-US" sz="1600" baseline="0" smtClean="0">
          <a:latin typeface="+mn-lt"/>
        </a:defRPr>
      </a:lvl6pPr>
      <a:lvl7pPr marL="1819656" indent="-228600" algn="l" eaLnBrk="1" hangingPunct="1">
        <a:buClr>
          <a:schemeClr val="accent1"/>
        </a:buClr>
        <a:buFont typeface="Wingdings 2" pitchFamily="18" charset="2"/>
        <a:buChar char=""/>
        <a:defRPr lang="en-US" sz="1600" baseline="0" smtClean="0">
          <a:latin typeface="+mn-lt"/>
        </a:defRPr>
      </a:lvl7pPr>
      <a:lvl8pPr marL="2066544" indent="-228600" algn="l" eaLnBrk="1" hangingPunct="1">
        <a:buClr>
          <a:schemeClr val="tx2"/>
        </a:buClr>
        <a:buFont typeface="Wingdings 2" pitchFamily="18" charset="2"/>
        <a:buChar char=""/>
        <a:defRPr sz="1600" baseline="0">
          <a:latin typeface="+mn-lt"/>
        </a:defRPr>
      </a:lvl8pPr>
      <a:lvl9pPr marL="2313432" indent="-228600" algn="l" eaLnBrk="1" hangingPunct="1">
        <a:buClr>
          <a:schemeClr val="accent1"/>
        </a:buClr>
        <a:buFont typeface="Wingdings 2" pitchFamily="18" charset="2"/>
        <a:buChar char=""/>
        <a:defRPr sz="1400" baseline="0">
          <a:latin typeface="+mn-lt"/>
        </a:defRPr>
      </a:lvl9pPr>
    </p:bodyStyle>
    <p:otherStyle>
      <a:defPPr>
        <a:defRPr>
          <a:solidFill>
            <a:schemeClr val="tx1"/>
          </a:solidFill>
          <a:latin typeface="+mn-lt"/>
          <a:ea typeface="+mn-ea"/>
          <a:cs typeface="+mn-cs"/>
        </a:defRPr>
      </a:defPPr>
      <a:lvl1pPr marL="0" eaLnBrk="1" hangingPunct="1"/>
      <a:lvl2pPr marL="457200" eaLnBrk="1" hangingPunct="1"/>
      <a:lvl3pPr marL="914400" eaLnBrk="1" hangingPunct="1"/>
      <a:lvl4pPr marL="1371600" eaLnBrk="1" hangingPunct="1"/>
      <a:lvl5pPr marL="1828800" eaLnBrk="1" hangingPunct="1"/>
      <a:lvl6pPr marL="2286000" eaLnBrk="1" hangingPunct="1"/>
      <a:lvl7pPr marL="2743200" eaLnBrk="1" hangingPunct="1"/>
      <a:lvl8pPr marL="3200400" eaLnBrk="1" hangingPunct="1"/>
      <a:lvl9pPr marL="3657600" eaLnBrk="1" hangingPunct="1"/>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5.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5.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5.xml"/></Relationships>
</file>

<file path=ppt/slides/_rels/slide2.xml.rels><?xml version="1.0" encoding="UTF-8" standalone="yes"?>
<Relationships xmlns="http://schemas.openxmlformats.org/package/2006/relationships"><Relationship Id="rId3" Type="http://schemas.openxmlformats.org/officeDocument/2006/relationships/image" Target="../media/image1.wmf"/><Relationship Id="rId2" Type="http://schemas.openxmlformats.org/officeDocument/2006/relationships/notesSlide" Target="../notesSlides/notesSlide1.xml"/><Relationship Id="rId1" Type="http://schemas.openxmlformats.org/officeDocument/2006/relationships/slideLayout" Target="../slideLayouts/slideLayout13.xml"/><Relationship Id="rId4" Type="http://schemas.openxmlformats.org/officeDocument/2006/relationships/image" Target="../media/image2.emf"/></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35.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4.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35.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35.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35.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3.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3.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3.xml"/></Relationships>
</file>

<file path=ppt/slides/_rels/slide28.xml.rels><?xml version="1.0" encoding="UTF-8" standalone="yes"?>
<Relationships xmlns="http://schemas.openxmlformats.org/package/2006/relationships"><Relationship Id="rId2" Type="http://schemas.openxmlformats.org/officeDocument/2006/relationships/hyperlink" Target="http://www.answersingenesis.org/docs2003/0620atheist.asp" TargetMode="External"/><Relationship Id="rId1" Type="http://schemas.openxmlformats.org/officeDocument/2006/relationships/slideLayout" Target="../slideLayouts/slideLayout17.xml"/></Relationships>
</file>

<file path=ppt/slides/_rels/slide29.xml.rels><?xml version="1.0" encoding="UTF-8" standalone="yes"?>
<Relationships xmlns="http://schemas.openxmlformats.org/package/2006/relationships"><Relationship Id="rId2" Type="http://schemas.openxmlformats.org/officeDocument/2006/relationships/hyperlink" Target="http://www.answersingenesis.org/docs2003/0620atheist.asp" TargetMode="External"/><Relationship Id="rId1" Type="http://schemas.openxmlformats.org/officeDocument/2006/relationships/slideLayout" Target="../slideLayouts/slideLayout1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30.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hyperlink" Target="http://www.answersingenesis.org/" TargetMode="External"/><Relationship Id="rId1" Type="http://schemas.openxmlformats.org/officeDocument/2006/relationships/slideLayout" Target="../slideLayouts/slideLayout18.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3.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3.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3.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9.xml"/></Relationships>
</file>

<file path=ppt/slides/_rels/slide9.xml.rels><?xml version="1.0" encoding="UTF-8" standalone="yes"?>
<Relationships xmlns="http://schemas.openxmlformats.org/package/2006/relationships"><Relationship Id="rId3" Type="http://schemas.openxmlformats.org/officeDocument/2006/relationships/image" Target="../media/image5.wmf"/><Relationship Id="rId2" Type="http://schemas.openxmlformats.org/officeDocument/2006/relationships/notesSlide" Target="../notesSlides/notesSlide6.xml"/><Relationship Id="rId1" Type="http://schemas.openxmlformats.org/officeDocument/2006/relationships/slideLayout" Target="../slideLayouts/slideLayout18.xml"/><Relationship Id="rId5" Type="http://schemas.openxmlformats.org/officeDocument/2006/relationships/image" Target="../media/image7.wmf"/><Relationship Id="rId4" Type="http://schemas.openxmlformats.org/officeDocument/2006/relationships/image" Target="../media/image6.w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4"/>
          <p:cNvSpPr>
            <a:spLocks noGrp="1" noChangeArrowheads="1"/>
          </p:cNvSpPr>
          <p:nvPr>
            <p:ph type="sldNum" sz="quarter" idx="4"/>
          </p:nvPr>
        </p:nvSpPr>
        <p:spPr/>
        <p:txBody>
          <a:bodyPr/>
          <a:lstStyle/>
          <a:p>
            <a:fld id="{F633F468-203D-453A-8792-C5CB86847EF6}" type="slidenum">
              <a:rPr lang="en-US" altLang="en-US">
                <a:solidFill>
                  <a:srgbClr val="FFFFFF"/>
                </a:solidFill>
              </a:rPr>
              <a:pPr/>
              <a:t>1</a:t>
            </a:fld>
            <a:endParaRPr lang="en-US" altLang="en-US">
              <a:solidFill>
                <a:srgbClr val="FFFFFF"/>
              </a:solidFill>
            </a:endParaRPr>
          </a:p>
        </p:txBody>
      </p:sp>
      <p:sp>
        <p:nvSpPr>
          <p:cNvPr id="57348" name="Rectangle 4"/>
          <p:cNvSpPr>
            <a:spLocks noGrp="1" noChangeArrowheads="1"/>
          </p:cNvSpPr>
          <p:nvPr>
            <p:ph type="ctrTitle"/>
          </p:nvPr>
        </p:nvSpPr>
        <p:spPr>
          <a:xfrm>
            <a:off x="685800" y="2590800"/>
            <a:ext cx="7772400" cy="1555750"/>
          </a:xfrm>
        </p:spPr>
        <p:txBody>
          <a:bodyPr/>
          <a:lstStyle/>
          <a:p>
            <a:r>
              <a:rPr lang="en-US" altLang="en-US" sz="10600" dirty="0" smtClean="0">
                <a:latin typeface="Britannic Bold" pitchFamily="34" charset="0"/>
              </a:rPr>
              <a:t>Agents of </a:t>
            </a:r>
            <a:r>
              <a:rPr lang="en-US" altLang="en-US" sz="10600" dirty="0">
                <a:latin typeface="Britannic Bold" pitchFamily="34" charset="0"/>
              </a:rPr>
              <a:t>Satan’s </a:t>
            </a:r>
            <a:r>
              <a:rPr lang="en-US" altLang="en-US" sz="22900" dirty="0">
                <a:latin typeface="Britannic Bold" pitchFamily="34" charset="0"/>
              </a:rPr>
              <a:t>RAGE</a:t>
            </a:r>
          </a:p>
        </p:txBody>
      </p:sp>
      <p:sp>
        <p:nvSpPr>
          <p:cNvPr id="57349" name="Rectangle 5"/>
          <p:cNvSpPr>
            <a:spLocks noGrp="1" noChangeArrowheads="1"/>
          </p:cNvSpPr>
          <p:nvPr>
            <p:ph type="subTitle" idx="1"/>
          </p:nvPr>
        </p:nvSpPr>
        <p:spPr>
          <a:xfrm>
            <a:off x="1295400" y="4800600"/>
            <a:ext cx="6553200" cy="685800"/>
          </a:xfrm>
          <a:solidFill>
            <a:srgbClr val="0000FF">
              <a:alpha val="52000"/>
            </a:srgbClr>
          </a:solidFill>
          <a:ln/>
        </p:spPr>
        <p:txBody>
          <a:bodyPr/>
          <a:lstStyle/>
          <a:p>
            <a:r>
              <a:rPr lang="en-US" altLang="en-US" sz="3600" b="1" dirty="0">
                <a:effectLst>
                  <a:outerShdw blurRad="38100" dist="38100" dir="2700000" algn="tl">
                    <a:srgbClr val="000000"/>
                  </a:outerShdw>
                </a:effectLst>
              </a:rPr>
              <a:t>Revelation 13</a:t>
            </a:r>
          </a:p>
        </p:txBody>
      </p:sp>
    </p:spTree>
    <p:extLst>
      <p:ext uri="{BB962C8B-B14F-4D97-AF65-F5344CB8AC3E}">
        <p14:creationId xmlns:p14="http://schemas.microsoft.com/office/powerpoint/2010/main" val="2276073423"/>
      </p:ext>
    </p:extLst>
  </p:cSld>
  <p:clrMapOvr>
    <a:masterClrMapping/>
  </p:clrMapOvr>
  <p:transition spd="slow">
    <p:zoom/>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97AB2A0F-BEDC-4E90-9216-4E08939DBB8B}" type="slidenum">
              <a:rPr lang="en-US" altLang="en-US">
                <a:solidFill>
                  <a:srgbClr val="FFFFFF"/>
                </a:solidFill>
              </a:rPr>
              <a:pPr/>
              <a:t>10</a:t>
            </a:fld>
            <a:endParaRPr lang="en-US" altLang="en-US">
              <a:solidFill>
                <a:srgbClr val="FFFFFF"/>
              </a:solidFill>
            </a:endParaRPr>
          </a:p>
        </p:txBody>
      </p:sp>
      <p:sp>
        <p:nvSpPr>
          <p:cNvPr id="63490" name="Rectangle 2"/>
          <p:cNvSpPr>
            <a:spLocks noGrp="1" noChangeArrowheads="1"/>
          </p:cNvSpPr>
          <p:nvPr>
            <p:ph type="title"/>
          </p:nvPr>
        </p:nvSpPr>
        <p:spPr/>
        <p:txBody>
          <a:bodyPr/>
          <a:lstStyle/>
          <a:p>
            <a:r>
              <a:rPr lang="en-US" altLang="en-US"/>
              <a:t>Deadly Wound (v. 3)</a:t>
            </a:r>
          </a:p>
        </p:txBody>
      </p:sp>
      <p:sp>
        <p:nvSpPr>
          <p:cNvPr id="63491" name="Rectangle 3"/>
          <p:cNvSpPr>
            <a:spLocks noGrp="1" noChangeArrowheads="1"/>
          </p:cNvSpPr>
          <p:nvPr>
            <p:ph type="body" idx="1"/>
          </p:nvPr>
        </p:nvSpPr>
        <p:spPr>
          <a:xfrm>
            <a:off x="457200" y="1600200"/>
            <a:ext cx="8229600" cy="1600200"/>
          </a:xfrm>
        </p:spPr>
        <p:txBody>
          <a:bodyPr/>
          <a:lstStyle/>
          <a:p>
            <a:pPr>
              <a:lnSpc>
                <a:spcPct val="90000"/>
              </a:lnSpc>
            </a:pPr>
            <a:r>
              <a:rPr lang="en-US" altLang="en-US"/>
              <a:t>deadly wound in one of its heads</a:t>
            </a:r>
          </a:p>
          <a:p>
            <a:pPr lvl="1">
              <a:lnSpc>
                <a:spcPct val="90000"/>
              </a:lnSpc>
            </a:pPr>
            <a:r>
              <a:rPr lang="en-US" altLang="en-US"/>
              <a:t>since it had seven heads, it doesn’t die</a:t>
            </a:r>
          </a:p>
          <a:p>
            <a:pPr lvl="1">
              <a:lnSpc>
                <a:spcPct val="90000"/>
              </a:lnSpc>
            </a:pPr>
            <a:r>
              <a:rPr lang="en-US" altLang="en-US"/>
              <a:t>wound is healed</a:t>
            </a:r>
          </a:p>
        </p:txBody>
      </p:sp>
    </p:spTree>
    <p:extLst>
      <p:ext uri="{BB962C8B-B14F-4D97-AF65-F5344CB8AC3E}">
        <p14:creationId xmlns:p14="http://schemas.microsoft.com/office/powerpoint/2010/main" val="330877758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3"/>
          <p:cNvSpPr>
            <a:spLocks noGrp="1"/>
          </p:cNvSpPr>
          <p:nvPr>
            <p:ph type="sldNum" sz="quarter" idx="12"/>
          </p:nvPr>
        </p:nvSpPr>
        <p:spPr/>
        <p:txBody>
          <a:bodyPr/>
          <a:lstStyle/>
          <a:p>
            <a:fld id="{48E38718-78CD-469F-ABCF-4545EFFE0B29}" type="slidenum">
              <a:rPr lang="en-US" altLang="en-US">
                <a:solidFill>
                  <a:srgbClr val="FFFFFF"/>
                </a:solidFill>
              </a:rPr>
              <a:pPr/>
              <a:t>11</a:t>
            </a:fld>
            <a:endParaRPr lang="en-US" altLang="en-US">
              <a:solidFill>
                <a:srgbClr val="FFFFFF"/>
              </a:solidFill>
            </a:endParaRPr>
          </a:p>
        </p:txBody>
      </p:sp>
      <p:sp>
        <p:nvSpPr>
          <p:cNvPr id="64519" name="Text Box 7"/>
          <p:cNvSpPr txBox="1">
            <a:spLocks noChangeArrowheads="1"/>
          </p:cNvSpPr>
          <p:nvPr/>
        </p:nvSpPr>
        <p:spPr bwMode="auto">
          <a:xfrm>
            <a:off x="533400" y="228600"/>
            <a:ext cx="8305800" cy="5934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fontAlgn="base" hangingPunct="0">
              <a:spcBef>
                <a:spcPct val="0"/>
              </a:spcBef>
              <a:spcAft>
                <a:spcPct val="0"/>
              </a:spcAft>
            </a:pPr>
            <a:r>
              <a:rPr lang="en-US" altLang="en-US" sz="2400" b="1">
                <a:solidFill>
                  <a:srgbClr val="FFFFFF"/>
                </a:solidFill>
              </a:rPr>
              <a:t>“The point is that the deadly wound was inflicted upon the beast as a whole and not simply upon an emperor of the Roman Empire. A “deadly wound” is a wound that kills, but this beast cannot be killed by such a death-stroke. One of the heads of the beast represented an empire in which it had been embodied. When an empire receives a mortal wound, it is defeated and disappears, but the beast is not destroyed. It simply continues on in a succeeding empire, another kingdom or political entity. The wound that killed one empire, heals, and the beast continues in power in another venue. The beast therefore is not the Roman Empire alone, but it is simply the latest embodiment of a world kingdom ruled by ungodly men”</a:t>
            </a:r>
          </a:p>
          <a:p>
            <a:pPr eaLnBrk="0" fontAlgn="base" hangingPunct="0">
              <a:spcBef>
                <a:spcPct val="0"/>
              </a:spcBef>
              <a:spcAft>
                <a:spcPct val="0"/>
              </a:spcAft>
            </a:pPr>
            <a:r>
              <a:rPr lang="en-US" altLang="en-US" sz="2400" b="1">
                <a:solidFill>
                  <a:srgbClr val="FFFFFF"/>
                </a:solidFill>
              </a:rPr>
              <a:t/>
            </a:r>
            <a:br>
              <a:rPr lang="en-US" altLang="en-US" sz="2400" b="1">
                <a:solidFill>
                  <a:srgbClr val="FFFFFF"/>
                </a:solidFill>
              </a:rPr>
            </a:br>
            <a:r>
              <a:rPr lang="en-US" altLang="en-US" sz="2400" b="1">
                <a:solidFill>
                  <a:srgbClr val="FFFFFF"/>
                </a:solidFill>
              </a:rPr>
              <a:t>Harkrider, </a:t>
            </a:r>
            <a:r>
              <a:rPr lang="en-US" altLang="en-US" sz="2400" b="1" i="1">
                <a:solidFill>
                  <a:srgbClr val="FFFFFF"/>
                </a:solidFill>
              </a:rPr>
              <a:t>Truth Commentary</a:t>
            </a:r>
            <a:r>
              <a:rPr lang="en-US" altLang="en-US" sz="2400" b="1">
                <a:solidFill>
                  <a:srgbClr val="FFFFFF"/>
                </a:solidFill>
              </a:rPr>
              <a:t>, p. 150.</a:t>
            </a:r>
          </a:p>
        </p:txBody>
      </p:sp>
    </p:spTree>
    <p:extLst>
      <p:ext uri="{BB962C8B-B14F-4D97-AF65-F5344CB8AC3E}">
        <p14:creationId xmlns:p14="http://schemas.microsoft.com/office/powerpoint/2010/main" val="1010295152"/>
      </p:ext>
    </p:extLst>
  </p:cSld>
  <p:clrMapOvr>
    <a:masterClrMapping/>
  </p:clrMapOvr>
  <p:transition spd="slow">
    <p:wipe/>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 name="Content Placeholder 3"/>
          <p:cNvSpPr>
            <a:spLocks noGrp="1"/>
          </p:cNvSpPr>
          <p:nvPr>
            <p:ph idx="1"/>
          </p:nvPr>
        </p:nvSpPr>
        <p:spPr>
          <a:xfrm>
            <a:off x="457200" y="422275"/>
            <a:ext cx="8229600" cy="4530725"/>
          </a:xfrm>
        </p:spPr>
        <p:txBody>
          <a:bodyPr/>
          <a:lstStyle/>
          <a:p>
            <a:pPr marL="342900" lvl="1" indent="-342900">
              <a:buClr>
                <a:schemeClr val="hlink"/>
              </a:buClr>
            </a:pPr>
            <a:r>
              <a:rPr lang="en-US" sz="3200" dirty="0" smtClean="0"/>
              <a:t>Mimicking  </a:t>
            </a:r>
            <a:r>
              <a:rPr lang="en-US" sz="3200" dirty="0"/>
              <a:t>true </a:t>
            </a:r>
            <a:r>
              <a:rPr lang="en-US" sz="3200" dirty="0" smtClean="0"/>
              <a:t>religion?</a:t>
            </a:r>
            <a:endParaRPr lang="en-US" sz="3200" dirty="0"/>
          </a:p>
          <a:p>
            <a:r>
              <a:rPr lang="en-US" i="1" dirty="0" smtClean="0"/>
              <a:t>Nero </a:t>
            </a:r>
            <a:r>
              <a:rPr lang="en-US" i="1" dirty="0" err="1" smtClean="0"/>
              <a:t>redivius</a:t>
            </a:r>
            <a:r>
              <a:rPr lang="en-US" i="1" dirty="0" smtClean="0"/>
              <a:t>?</a:t>
            </a:r>
          </a:p>
          <a:p>
            <a:pPr lvl="1"/>
            <a:r>
              <a:rPr lang="en-US" dirty="0" smtClean="0"/>
              <a:t>Belief that Nero really did not die but went among the Parthians only to return to punish Rome</a:t>
            </a:r>
          </a:p>
          <a:p>
            <a:pPr lvl="1"/>
            <a:r>
              <a:rPr lang="en-US" dirty="0" smtClean="0"/>
              <a:t>Some…he would be raised to life again</a:t>
            </a:r>
          </a:p>
          <a:p>
            <a:r>
              <a:rPr lang="en-US" dirty="0" smtClean="0"/>
              <a:t>“On the other hand, the passage may simply mean that the Roman Empire seemed on occasions to be on its death bed, but revived and came back even stronger. The beast seemed to be invulnerable.” </a:t>
            </a:r>
            <a:endParaRPr lang="en-US" dirty="0"/>
          </a:p>
          <a:p>
            <a:pPr marL="457200" lvl="1" indent="0">
              <a:buNone/>
            </a:pPr>
            <a:r>
              <a:rPr lang="en-US" i="1" dirty="0" smtClean="0"/>
              <a:t>“Truth For Today Commentary</a:t>
            </a:r>
            <a:r>
              <a:rPr lang="en-US" dirty="0" smtClean="0"/>
              <a:t>,” p. 50 </a:t>
            </a:r>
            <a:endParaRPr lang="en-US" dirty="0"/>
          </a:p>
        </p:txBody>
      </p:sp>
      <p:sp>
        <p:nvSpPr>
          <p:cNvPr id="2" name="Slide Number Placeholder 1"/>
          <p:cNvSpPr>
            <a:spLocks noGrp="1"/>
          </p:cNvSpPr>
          <p:nvPr>
            <p:ph type="sldNum" sz="quarter" idx="12"/>
          </p:nvPr>
        </p:nvSpPr>
        <p:spPr/>
        <p:txBody>
          <a:bodyPr/>
          <a:lstStyle/>
          <a:p>
            <a:fld id="{260DFF56-BDFF-4E0E-8A1C-6B40C7906CBD}" type="slidenum">
              <a:rPr lang="en-US" altLang="en-US" smtClean="0">
                <a:solidFill>
                  <a:srgbClr val="FFFFFF"/>
                </a:solidFill>
              </a:rPr>
              <a:pPr/>
              <a:t>12</a:t>
            </a:fld>
            <a:endParaRPr lang="en-US" altLang="en-US">
              <a:solidFill>
                <a:srgbClr val="FFFFFF"/>
              </a:solidFill>
            </a:endParaRPr>
          </a:p>
        </p:txBody>
      </p:sp>
    </p:spTree>
    <p:extLst>
      <p:ext uri="{BB962C8B-B14F-4D97-AF65-F5344CB8AC3E}">
        <p14:creationId xmlns:p14="http://schemas.microsoft.com/office/powerpoint/2010/main" val="257452785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4">
                                            <p:txEl>
                                              <p:pRg st="2" end="2"/>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xEl>
                                              <p:pRg st="4" end="4"/>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4">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1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 name="Rectangle 5"/>
          <p:cNvSpPr/>
          <p:nvPr/>
        </p:nvSpPr>
        <p:spPr bwMode="auto">
          <a:xfrm>
            <a:off x="0" y="1905000"/>
            <a:ext cx="9144000" cy="609600"/>
          </a:xfrm>
          <a:prstGeom prst="rect">
            <a:avLst/>
          </a:prstGeom>
          <a:solidFill>
            <a:schemeClr val="bg2">
              <a:lumMod val="75000"/>
            </a:schemeClr>
          </a:solidFill>
          <a:ln w="9525" cap="flat" cmpd="sng" algn="ctr">
            <a:solidFill>
              <a:schemeClr val="tx1"/>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eaLnBrk="0" fontAlgn="base" hangingPunct="0">
              <a:spcBef>
                <a:spcPct val="0"/>
              </a:spcBef>
              <a:spcAft>
                <a:spcPct val="0"/>
              </a:spcAft>
            </a:pPr>
            <a:endParaRPr lang="en-US" sz="2000" b="1">
              <a:solidFill>
                <a:srgbClr val="FFFFFF"/>
              </a:solidFill>
            </a:endParaRPr>
          </a:p>
        </p:txBody>
      </p:sp>
      <p:sp>
        <p:nvSpPr>
          <p:cNvPr id="5" name="Slide Number Placeholder 5"/>
          <p:cNvSpPr>
            <a:spLocks noGrp="1"/>
          </p:cNvSpPr>
          <p:nvPr>
            <p:ph type="sldNum" sz="quarter" idx="12"/>
          </p:nvPr>
        </p:nvSpPr>
        <p:spPr/>
        <p:txBody>
          <a:bodyPr/>
          <a:lstStyle/>
          <a:p>
            <a:fld id="{79BB0C47-6723-49B0-8E43-F71706615A0A}" type="slidenum">
              <a:rPr lang="en-US" altLang="en-US">
                <a:solidFill>
                  <a:srgbClr val="FFFFFF"/>
                </a:solidFill>
              </a:rPr>
              <a:pPr/>
              <a:t>13</a:t>
            </a:fld>
            <a:endParaRPr lang="en-US" altLang="en-US">
              <a:solidFill>
                <a:srgbClr val="FFFFFF"/>
              </a:solidFill>
            </a:endParaRPr>
          </a:p>
        </p:txBody>
      </p:sp>
      <p:sp>
        <p:nvSpPr>
          <p:cNvPr id="65538" name="Rectangle 2"/>
          <p:cNvSpPr>
            <a:spLocks noGrp="1" noChangeArrowheads="1"/>
          </p:cNvSpPr>
          <p:nvPr>
            <p:ph type="title"/>
          </p:nvPr>
        </p:nvSpPr>
        <p:spPr>
          <a:xfrm>
            <a:off x="457200" y="277813"/>
            <a:ext cx="8077200" cy="1139825"/>
          </a:xfrm>
        </p:spPr>
        <p:txBody>
          <a:bodyPr/>
          <a:lstStyle/>
          <a:p>
            <a:r>
              <a:rPr lang="en-US" altLang="en-US" sz="3600" dirty="0"/>
              <a:t>The Beast’s Influence (13:3b-8)</a:t>
            </a:r>
            <a:br>
              <a:rPr lang="en-US" altLang="en-US" sz="3600" dirty="0"/>
            </a:br>
            <a:r>
              <a:rPr lang="en-US" altLang="en-US" sz="3600" dirty="0"/>
              <a:t>(question 2)</a:t>
            </a:r>
          </a:p>
        </p:txBody>
      </p:sp>
      <p:sp>
        <p:nvSpPr>
          <p:cNvPr id="65539" name="Rectangle 3"/>
          <p:cNvSpPr>
            <a:spLocks noGrp="1" noChangeArrowheads="1"/>
          </p:cNvSpPr>
          <p:nvPr>
            <p:ph type="body" idx="1"/>
          </p:nvPr>
        </p:nvSpPr>
        <p:spPr>
          <a:xfrm>
            <a:off x="457200" y="1870075"/>
            <a:ext cx="8229600" cy="4530725"/>
          </a:xfrm>
        </p:spPr>
        <p:txBody>
          <a:bodyPr/>
          <a:lstStyle/>
          <a:p>
            <a:pPr marL="0" indent="0">
              <a:buNone/>
            </a:pPr>
            <a:r>
              <a:rPr lang="en-US" altLang="en-US" sz="3600" dirty="0" smtClean="0"/>
              <a:t>Q2, “Describe the sea beast’s influence.”</a:t>
            </a:r>
          </a:p>
          <a:p>
            <a:r>
              <a:rPr lang="en-US" altLang="en-US" dirty="0" smtClean="0"/>
              <a:t>worldwide</a:t>
            </a:r>
            <a:endParaRPr lang="en-US" altLang="en-US" dirty="0"/>
          </a:p>
          <a:p>
            <a:pPr lvl="1"/>
            <a:r>
              <a:rPr lang="en-US" altLang="en-US" dirty="0"/>
              <a:t>all the world </a:t>
            </a:r>
            <a:r>
              <a:rPr lang="en-US" altLang="en-US" dirty="0" smtClean="0"/>
              <a:t>marveled (v</a:t>
            </a:r>
            <a:r>
              <a:rPr lang="en-US" altLang="en-US" dirty="0"/>
              <a:t>. 3)</a:t>
            </a:r>
          </a:p>
          <a:p>
            <a:pPr lvl="1"/>
            <a:r>
              <a:rPr lang="en-US" altLang="en-US" dirty="0" smtClean="0"/>
              <a:t>over </a:t>
            </a:r>
            <a:r>
              <a:rPr lang="en-US" altLang="en-US" dirty="0"/>
              <a:t>every tribe, tongue and nation (v. 7)</a:t>
            </a:r>
          </a:p>
          <a:p>
            <a:r>
              <a:rPr lang="en-US" altLang="en-US" dirty="0" smtClean="0"/>
              <a:t>adoration by </a:t>
            </a:r>
            <a:r>
              <a:rPr lang="en-US" altLang="en-US" dirty="0"/>
              <a:t>the masses</a:t>
            </a:r>
          </a:p>
          <a:p>
            <a:pPr lvl="1"/>
            <a:r>
              <a:rPr lang="en-US" altLang="en-US" dirty="0"/>
              <a:t>d</a:t>
            </a:r>
            <a:r>
              <a:rPr lang="en-US" altLang="en-US" dirty="0" smtClean="0"/>
              <a:t>ragon </a:t>
            </a:r>
            <a:r>
              <a:rPr lang="en-US" altLang="en-US" b="1" dirty="0" smtClean="0"/>
              <a:t>and</a:t>
            </a:r>
            <a:r>
              <a:rPr lang="en-US" altLang="en-US" dirty="0" smtClean="0"/>
              <a:t> beast are </a:t>
            </a:r>
            <a:r>
              <a:rPr lang="en-US" altLang="en-US" dirty="0"/>
              <a:t>worshiped (v. 4)</a:t>
            </a:r>
          </a:p>
          <a:p>
            <a:pPr lvl="1"/>
            <a:r>
              <a:rPr lang="en-US" altLang="en-US" dirty="0"/>
              <a:t>boasts of the beast’s strength</a:t>
            </a:r>
          </a:p>
          <a:p>
            <a:pPr lvl="1"/>
            <a:r>
              <a:rPr lang="en-US" altLang="en-US" dirty="0"/>
              <a:t>all who dwell on earth worship him (v. 8)</a:t>
            </a:r>
          </a:p>
        </p:txBody>
      </p:sp>
    </p:spTree>
    <p:extLst>
      <p:ext uri="{BB962C8B-B14F-4D97-AF65-F5344CB8AC3E}">
        <p14:creationId xmlns:p14="http://schemas.microsoft.com/office/powerpoint/2010/main" val="217517235"/>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7" presetClass="entr" presetSubtype="0" fill="hold" grpId="0" nodeType="clickEffect">
                                  <p:stCondLst>
                                    <p:cond delay="0"/>
                                  </p:stCondLst>
                                  <p:childTnLst>
                                    <p:set>
                                      <p:cBhvr>
                                        <p:cTn id="6" dur="1" fill="hold">
                                          <p:stCondLst>
                                            <p:cond delay="0"/>
                                          </p:stCondLst>
                                        </p:cTn>
                                        <p:tgtEl>
                                          <p:spTgt spid="65539">
                                            <p:txEl>
                                              <p:pRg st="1" end="1"/>
                                            </p:txEl>
                                          </p:spTgt>
                                        </p:tgtEl>
                                        <p:attrNameLst>
                                          <p:attrName>style.visibility</p:attrName>
                                        </p:attrNameLst>
                                      </p:cBhvr>
                                      <p:to>
                                        <p:strVal val="visible"/>
                                      </p:to>
                                    </p:set>
                                    <p:animEffect transition="in" filter="fade">
                                      <p:cBhvr>
                                        <p:cTn id="7" dur="1000"/>
                                        <p:tgtEl>
                                          <p:spTgt spid="65539">
                                            <p:txEl>
                                              <p:pRg st="1" end="1"/>
                                            </p:txEl>
                                          </p:spTgt>
                                        </p:tgtEl>
                                      </p:cBhvr>
                                    </p:animEffect>
                                    <p:anim calcmode="lin" valueType="num">
                                      <p:cBhvr>
                                        <p:cTn id="8" dur="1000" fill="hold"/>
                                        <p:tgtEl>
                                          <p:spTgt spid="65539">
                                            <p:txEl>
                                              <p:pRg st="1" end="1"/>
                                            </p:txEl>
                                          </p:spTgt>
                                        </p:tgtEl>
                                        <p:attrNameLst>
                                          <p:attrName>ppt_x</p:attrName>
                                        </p:attrNameLst>
                                      </p:cBhvr>
                                      <p:tavLst>
                                        <p:tav tm="0">
                                          <p:val>
                                            <p:strVal val="#ppt_x"/>
                                          </p:val>
                                        </p:tav>
                                        <p:tav tm="100000">
                                          <p:val>
                                            <p:strVal val="#ppt_x"/>
                                          </p:val>
                                        </p:tav>
                                      </p:tavLst>
                                    </p:anim>
                                    <p:anim calcmode="lin" valueType="num">
                                      <p:cBhvr>
                                        <p:cTn id="9" dur="900" decel="100000" fill="hold"/>
                                        <p:tgtEl>
                                          <p:spTgt spid="65539">
                                            <p:txEl>
                                              <p:pRg st="1" end="1"/>
                                            </p:txEl>
                                          </p:spTgt>
                                        </p:tgtEl>
                                        <p:attrNameLst>
                                          <p:attrName>ppt_y</p:attrName>
                                        </p:attrNameLst>
                                      </p:cBhvr>
                                      <p:tavLst>
                                        <p:tav tm="0">
                                          <p:val>
                                            <p:strVal val="#ppt_y+1"/>
                                          </p:val>
                                        </p:tav>
                                        <p:tav tm="100000">
                                          <p:val>
                                            <p:strVal val="#ppt_y-.03"/>
                                          </p:val>
                                        </p:tav>
                                      </p:tavLst>
                                    </p:anim>
                                    <p:anim calcmode="lin" valueType="num">
                                      <p:cBhvr>
                                        <p:cTn id="10" dur="100" accel="100000" fill="hold">
                                          <p:stCondLst>
                                            <p:cond delay="900"/>
                                          </p:stCondLst>
                                        </p:cTn>
                                        <p:tgtEl>
                                          <p:spTgt spid="65539">
                                            <p:txEl>
                                              <p:pRg st="1" end="1"/>
                                            </p:txEl>
                                          </p:spTgt>
                                        </p:tgtEl>
                                        <p:attrNameLst>
                                          <p:attrName>ppt_y</p:attrName>
                                        </p:attrNameLst>
                                      </p:cBhvr>
                                      <p:tavLst>
                                        <p:tav tm="0">
                                          <p:val>
                                            <p:strVal val="#ppt_y-.03"/>
                                          </p:val>
                                        </p:tav>
                                        <p:tav tm="100000">
                                          <p:val>
                                            <p:strVal val="#ppt_y"/>
                                          </p:val>
                                        </p:tav>
                                      </p:tavLst>
                                    </p:anim>
                                  </p:childTnLst>
                                </p:cTn>
                              </p:par>
                            </p:childTnLst>
                          </p:cTn>
                        </p:par>
                      </p:childTnLst>
                    </p:cTn>
                  </p:par>
                  <p:par>
                    <p:cTn id="11" fill="hold" nodeType="clickPar">
                      <p:stCondLst>
                        <p:cond delay="indefinite"/>
                      </p:stCondLst>
                      <p:childTnLst>
                        <p:par>
                          <p:cTn id="12" fill="hold" nodeType="withGroup">
                            <p:stCondLst>
                              <p:cond delay="0"/>
                            </p:stCondLst>
                            <p:childTnLst>
                              <p:par>
                                <p:cTn id="13" presetID="37" presetClass="entr" presetSubtype="0" fill="hold" grpId="0" nodeType="clickEffect">
                                  <p:stCondLst>
                                    <p:cond delay="0"/>
                                  </p:stCondLst>
                                  <p:childTnLst>
                                    <p:set>
                                      <p:cBhvr>
                                        <p:cTn id="14" dur="1" fill="hold">
                                          <p:stCondLst>
                                            <p:cond delay="0"/>
                                          </p:stCondLst>
                                        </p:cTn>
                                        <p:tgtEl>
                                          <p:spTgt spid="65539">
                                            <p:txEl>
                                              <p:pRg st="2" end="2"/>
                                            </p:txEl>
                                          </p:spTgt>
                                        </p:tgtEl>
                                        <p:attrNameLst>
                                          <p:attrName>style.visibility</p:attrName>
                                        </p:attrNameLst>
                                      </p:cBhvr>
                                      <p:to>
                                        <p:strVal val="visible"/>
                                      </p:to>
                                    </p:set>
                                    <p:animEffect transition="in" filter="fade">
                                      <p:cBhvr>
                                        <p:cTn id="15" dur="1000"/>
                                        <p:tgtEl>
                                          <p:spTgt spid="65539">
                                            <p:txEl>
                                              <p:pRg st="2" end="2"/>
                                            </p:txEl>
                                          </p:spTgt>
                                        </p:tgtEl>
                                      </p:cBhvr>
                                    </p:animEffect>
                                    <p:anim calcmode="lin" valueType="num">
                                      <p:cBhvr>
                                        <p:cTn id="16" dur="1000" fill="hold"/>
                                        <p:tgtEl>
                                          <p:spTgt spid="65539">
                                            <p:txEl>
                                              <p:pRg st="2" end="2"/>
                                            </p:txEl>
                                          </p:spTgt>
                                        </p:tgtEl>
                                        <p:attrNameLst>
                                          <p:attrName>ppt_x</p:attrName>
                                        </p:attrNameLst>
                                      </p:cBhvr>
                                      <p:tavLst>
                                        <p:tav tm="0">
                                          <p:val>
                                            <p:strVal val="#ppt_x"/>
                                          </p:val>
                                        </p:tav>
                                        <p:tav tm="100000">
                                          <p:val>
                                            <p:strVal val="#ppt_x"/>
                                          </p:val>
                                        </p:tav>
                                      </p:tavLst>
                                    </p:anim>
                                    <p:anim calcmode="lin" valueType="num">
                                      <p:cBhvr>
                                        <p:cTn id="17" dur="900" decel="100000" fill="hold"/>
                                        <p:tgtEl>
                                          <p:spTgt spid="65539">
                                            <p:txEl>
                                              <p:pRg st="2" end="2"/>
                                            </p:txEl>
                                          </p:spTgt>
                                        </p:tgtEl>
                                        <p:attrNameLst>
                                          <p:attrName>ppt_y</p:attrName>
                                        </p:attrNameLst>
                                      </p:cBhvr>
                                      <p:tavLst>
                                        <p:tav tm="0">
                                          <p:val>
                                            <p:strVal val="#ppt_y+1"/>
                                          </p:val>
                                        </p:tav>
                                        <p:tav tm="100000">
                                          <p:val>
                                            <p:strVal val="#ppt_y-.03"/>
                                          </p:val>
                                        </p:tav>
                                      </p:tavLst>
                                    </p:anim>
                                    <p:anim calcmode="lin" valueType="num">
                                      <p:cBhvr>
                                        <p:cTn id="18" dur="100" accel="100000" fill="hold">
                                          <p:stCondLst>
                                            <p:cond delay="900"/>
                                          </p:stCondLst>
                                        </p:cTn>
                                        <p:tgtEl>
                                          <p:spTgt spid="65539">
                                            <p:txEl>
                                              <p:pRg st="2" end="2"/>
                                            </p:txEl>
                                          </p:spTgt>
                                        </p:tgtEl>
                                        <p:attrNameLst>
                                          <p:attrName>ppt_y</p:attrName>
                                        </p:attrNameLst>
                                      </p:cBhvr>
                                      <p:tavLst>
                                        <p:tav tm="0">
                                          <p:val>
                                            <p:strVal val="#ppt_y-.03"/>
                                          </p:val>
                                        </p:tav>
                                        <p:tav tm="100000">
                                          <p:val>
                                            <p:strVal val="#ppt_y"/>
                                          </p:val>
                                        </p:tav>
                                      </p:tavLst>
                                    </p:anim>
                                  </p:childTnLst>
                                </p:cTn>
                              </p:par>
                            </p:childTnLst>
                          </p:cTn>
                        </p:par>
                      </p:childTnLst>
                    </p:cTn>
                  </p:par>
                  <p:par>
                    <p:cTn id="19" fill="hold" nodeType="clickPar">
                      <p:stCondLst>
                        <p:cond delay="indefinite"/>
                      </p:stCondLst>
                      <p:childTnLst>
                        <p:par>
                          <p:cTn id="20" fill="hold" nodeType="withGroup">
                            <p:stCondLst>
                              <p:cond delay="0"/>
                            </p:stCondLst>
                            <p:childTnLst>
                              <p:par>
                                <p:cTn id="21" presetID="37" presetClass="entr" presetSubtype="0" fill="hold" grpId="0" nodeType="clickEffect">
                                  <p:stCondLst>
                                    <p:cond delay="0"/>
                                  </p:stCondLst>
                                  <p:childTnLst>
                                    <p:set>
                                      <p:cBhvr>
                                        <p:cTn id="22" dur="1" fill="hold">
                                          <p:stCondLst>
                                            <p:cond delay="0"/>
                                          </p:stCondLst>
                                        </p:cTn>
                                        <p:tgtEl>
                                          <p:spTgt spid="65539">
                                            <p:txEl>
                                              <p:pRg st="3" end="3"/>
                                            </p:txEl>
                                          </p:spTgt>
                                        </p:tgtEl>
                                        <p:attrNameLst>
                                          <p:attrName>style.visibility</p:attrName>
                                        </p:attrNameLst>
                                      </p:cBhvr>
                                      <p:to>
                                        <p:strVal val="visible"/>
                                      </p:to>
                                    </p:set>
                                    <p:animEffect transition="in" filter="fade">
                                      <p:cBhvr>
                                        <p:cTn id="23" dur="1000"/>
                                        <p:tgtEl>
                                          <p:spTgt spid="65539">
                                            <p:txEl>
                                              <p:pRg st="3" end="3"/>
                                            </p:txEl>
                                          </p:spTgt>
                                        </p:tgtEl>
                                      </p:cBhvr>
                                    </p:animEffect>
                                    <p:anim calcmode="lin" valueType="num">
                                      <p:cBhvr>
                                        <p:cTn id="24" dur="1000" fill="hold"/>
                                        <p:tgtEl>
                                          <p:spTgt spid="65539">
                                            <p:txEl>
                                              <p:pRg st="3" end="3"/>
                                            </p:txEl>
                                          </p:spTgt>
                                        </p:tgtEl>
                                        <p:attrNameLst>
                                          <p:attrName>ppt_x</p:attrName>
                                        </p:attrNameLst>
                                      </p:cBhvr>
                                      <p:tavLst>
                                        <p:tav tm="0">
                                          <p:val>
                                            <p:strVal val="#ppt_x"/>
                                          </p:val>
                                        </p:tav>
                                        <p:tav tm="100000">
                                          <p:val>
                                            <p:strVal val="#ppt_x"/>
                                          </p:val>
                                        </p:tav>
                                      </p:tavLst>
                                    </p:anim>
                                    <p:anim calcmode="lin" valueType="num">
                                      <p:cBhvr>
                                        <p:cTn id="25" dur="900" decel="100000" fill="hold"/>
                                        <p:tgtEl>
                                          <p:spTgt spid="65539">
                                            <p:txEl>
                                              <p:pRg st="3" end="3"/>
                                            </p:txEl>
                                          </p:spTgt>
                                        </p:tgtEl>
                                        <p:attrNameLst>
                                          <p:attrName>ppt_y</p:attrName>
                                        </p:attrNameLst>
                                      </p:cBhvr>
                                      <p:tavLst>
                                        <p:tav tm="0">
                                          <p:val>
                                            <p:strVal val="#ppt_y+1"/>
                                          </p:val>
                                        </p:tav>
                                        <p:tav tm="100000">
                                          <p:val>
                                            <p:strVal val="#ppt_y-.03"/>
                                          </p:val>
                                        </p:tav>
                                      </p:tavLst>
                                    </p:anim>
                                    <p:anim calcmode="lin" valueType="num">
                                      <p:cBhvr>
                                        <p:cTn id="26" dur="100" accel="100000" fill="hold">
                                          <p:stCondLst>
                                            <p:cond delay="900"/>
                                          </p:stCondLst>
                                        </p:cTn>
                                        <p:tgtEl>
                                          <p:spTgt spid="65539">
                                            <p:txEl>
                                              <p:pRg st="3" end="3"/>
                                            </p:txEl>
                                          </p:spTgt>
                                        </p:tgtEl>
                                        <p:attrNameLst>
                                          <p:attrName>ppt_y</p:attrName>
                                        </p:attrNameLst>
                                      </p:cBhvr>
                                      <p:tavLst>
                                        <p:tav tm="0">
                                          <p:val>
                                            <p:strVal val="#ppt_y-.03"/>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37" presetClass="entr" presetSubtype="0" fill="hold" grpId="0" nodeType="clickEffect">
                                  <p:stCondLst>
                                    <p:cond delay="0"/>
                                  </p:stCondLst>
                                  <p:childTnLst>
                                    <p:set>
                                      <p:cBhvr>
                                        <p:cTn id="30" dur="1" fill="hold">
                                          <p:stCondLst>
                                            <p:cond delay="0"/>
                                          </p:stCondLst>
                                        </p:cTn>
                                        <p:tgtEl>
                                          <p:spTgt spid="65539">
                                            <p:txEl>
                                              <p:pRg st="4" end="4"/>
                                            </p:txEl>
                                          </p:spTgt>
                                        </p:tgtEl>
                                        <p:attrNameLst>
                                          <p:attrName>style.visibility</p:attrName>
                                        </p:attrNameLst>
                                      </p:cBhvr>
                                      <p:to>
                                        <p:strVal val="visible"/>
                                      </p:to>
                                    </p:set>
                                    <p:animEffect transition="in" filter="fade">
                                      <p:cBhvr>
                                        <p:cTn id="31" dur="1000"/>
                                        <p:tgtEl>
                                          <p:spTgt spid="65539">
                                            <p:txEl>
                                              <p:pRg st="4" end="4"/>
                                            </p:txEl>
                                          </p:spTgt>
                                        </p:tgtEl>
                                      </p:cBhvr>
                                    </p:animEffect>
                                    <p:anim calcmode="lin" valueType="num">
                                      <p:cBhvr>
                                        <p:cTn id="32" dur="1000" fill="hold"/>
                                        <p:tgtEl>
                                          <p:spTgt spid="65539">
                                            <p:txEl>
                                              <p:pRg st="4" end="4"/>
                                            </p:txEl>
                                          </p:spTgt>
                                        </p:tgtEl>
                                        <p:attrNameLst>
                                          <p:attrName>ppt_x</p:attrName>
                                        </p:attrNameLst>
                                      </p:cBhvr>
                                      <p:tavLst>
                                        <p:tav tm="0">
                                          <p:val>
                                            <p:strVal val="#ppt_x"/>
                                          </p:val>
                                        </p:tav>
                                        <p:tav tm="100000">
                                          <p:val>
                                            <p:strVal val="#ppt_x"/>
                                          </p:val>
                                        </p:tav>
                                      </p:tavLst>
                                    </p:anim>
                                    <p:anim calcmode="lin" valueType="num">
                                      <p:cBhvr>
                                        <p:cTn id="33" dur="900" decel="100000" fill="hold"/>
                                        <p:tgtEl>
                                          <p:spTgt spid="65539">
                                            <p:txEl>
                                              <p:pRg st="4" end="4"/>
                                            </p:txEl>
                                          </p:spTgt>
                                        </p:tgtEl>
                                        <p:attrNameLst>
                                          <p:attrName>ppt_y</p:attrName>
                                        </p:attrNameLst>
                                      </p:cBhvr>
                                      <p:tavLst>
                                        <p:tav tm="0">
                                          <p:val>
                                            <p:strVal val="#ppt_y+1"/>
                                          </p:val>
                                        </p:tav>
                                        <p:tav tm="100000">
                                          <p:val>
                                            <p:strVal val="#ppt_y-.03"/>
                                          </p:val>
                                        </p:tav>
                                      </p:tavLst>
                                    </p:anim>
                                    <p:anim calcmode="lin" valueType="num">
                                      <p:cBhvr>
                                        <p:cTn id="34" dur="100" accel="100000" fill="hold">
                                          <p:stCondLst>
                                            <p:cond delay="900"/>
                                          </p:stCondLst>
                                        </p:cTn>
                                        <p:tgtEl>
                                          <p:spTgt spid="65539">
                                            <p:txEl>
                                              <p:pRg st="4" end="4"/>
                                            </p:txEl>
                                          </p:spTgt>
                                        </p:tgtEl>
                                        <p:attrNameLst>
                                          <p:attrName>ppt_y</p:attrName>
                                        </p:attrNameLst>
                                      </p:cBhvr>
                                      <p:tavLst>
                                        <p:tav tm="0">
                                          <p:val>
                                            <p:strVal val="#ppt_y-.03"/>
                                          </p:val>
                                        </p:tav>
                                        <p:tav tm="100000">
                                          <p:val>
                                            <p:strVal val="#ppt_y"/>
                                          </p:val>
                                        </p:tav>
                                      </p:tavLst>
                                    </p:anim>
                                  </p:childTnLst>
                                </p:cTn>
                              </p:par>
                            </p:childTnLst>
                          </p:cTn>
                        </p:par>
                      </p:childTnLst>
                    </p:cTn>
                  </p:par>
                  <p:par>
                    <p:cTn id="35" fill="hold" nodeType="clickPar">
                      <p:stCondLst>
                        <p:cond delay="indefinite"/>
                      </p:stCondLst>
                      <p:childTnLst>
                        <p:par>
                          <p:cTn id="36" fill="hold" nodeType="withGroup">
                            <p:stCondLst>
                              <p:cond delay="0"/>
                            </p:stCondLst>
                            <p:childTnLst>
                              <p:par>
                                <p:cTn id="37" presetID="37" presetClass="entr" presetSubtype="0" fill="hold" grpId="0" nodeType="clickEffect">
                                  <p:stCondLst>
                                    <p:cond delay="0"/>
                                  </p:stCondLst>
                                  <p:childTnLst>
                                    <p:set>
                                      <p:cBhvr>
                                        <p:cTn id="38" dur="1" fill="hold">
                                          <p:stCondLst>
                                            <p:cond delay="0"/>
                                          </p:stCondLst>
                                        </p:cTn>
                                        <p:tgtEl>
                                          <p:spTgt spid="65539">
                                            <p:txEl>
                                              <p:pRg st="5" end="5"/>
                                            </p:txEl>
                                          </p:spTgt>
                                        </p:tgtEl>
                                        <p:attrNameLst>
                                          <p:attrName>style.visibility</p:attrName>
                                        </p:attrNameLst>
                                      </p:cBhvr>
                                      <p:to>
                                        <p:strVal val="visible"/>
                                      </p:to>
                                    </p:set>
                                    <p:animEffect transition="in" filter="fade">
                                      <p:cBhvr>
                                        <p:cTn id="39" dur="1000"/>
                                        <p:tgtEl>
                                          <p:spTgt spid="65539">
                                            <p:txEl>
                                              <p:pRg st="5" end="5"/>
                                            </p:txEl>
                                          </p:spTgt>
                                        </p:tgtEl>
                                      </p:cBhvr>
                                    </p:animEffect>
                                    <p:anim calcmode="lin" valueType="num">
                                      <p:cBhvr>
                                        <p:cTn id="40" dur="1000" fill="hold"/>
                                        <p:tgtEl>
                                          <p:spTgt spid="65539">
                                            <p:txEl>
                                              <p:pRg st="5" end="5"/>
                                            </p:txEl>
                                          </p:spTgt>
                                        </p:tgtEl>
                                        <p:attrNameLst>
                                          <p:attrName>ppt_x</p:attrName>
                                        </p:attrNameLst>
                                      </p:cBhvr>
                                      <p:tavLst>
                                        <p:tav tm="0">
                                          <p:val>
                                            <p:strVal val="#ppt_x"/>
                                          </p:val>
                                        </p:tav>
                                        <p:tav tm="100000">
                                          <p:val>
                                            <p:strVal val="#ppt_x"/>
                                          </p:val>
                                        </p:tav>
                                      </p:tavLst>
                                    </p:anim>
                                    <p:anim calcmode="lin" valueType="num">
                                      <p:cBhvr>
                                        <p:cTn id="41" dur="900" decel="100000" fill="hold"/>
                                        <p:tgtEl>
                                          <p:spTgt spid="65539">
                                            <p:txEl>
                                              <p:pRg st="5" end="5"/>
                                            </p:txEl>
                                          </p:spTgt>
                                        </p:tgtEl>
                                        <p:attrNameLst>
                                          <p:attrName>ppt_y</p:attrName>
                                        </p:attrNameLst>
                                      </p:cBhvr>
                                      <p:tavLst>
                                        <p:tav tm="0">
                                          <p:val>
                                            <p:strVal val="#ppt_y+1"/>
                                          </p:val>
                                        </p:tav>
                                        <p:tav tm="100000">
                                          <p:val>
                                            <p:strVal val="#ppt_y-.03"/>
                                          </p:val>
                                        </p:tav>
                                      </p:tavLst>
                                    </p:anim>
                                    <p:anim calcmode="lin" valueType="num">
                                      <p:cBhvr>
                                        <p:cTn id="42" dur="100" accel="100000" fill="hold">
                                          <p:stCondLst>
                                            <p:cond delay="900"/>
                                          </p:stCondLst>
                                        </p:cTn>
                                        <p:tgtEl>
                                          <p:spTgt spid="65539">
                                            <p:txEl>
                                              <p:pRg st="5" end="5"/>
                                            </p:txEl>
                                          </p:spTgt>
                                        </p:tgtEl>
                                        <p:attrNameLst>
                                          <p:attrName>ppt_y</p:attrName>
                                        </p:attrNameLst>
                                      </p:cBhvr>
                                      <p:tavLst>
                                        <p:tav tm="0">
                                          <p:val>
                                            <p:strVal val="#ppt_y-.03"/>
                                          </p:val>
                                        </p:tav>
                                        <p:tav tm="100000">
                                          <p:val>
                                            <p:strVal val="#ppt_y"/>
                                          </p:val>
                                        </p:tav>
                                      </p:tavLst>
                                    </p:anim>
                                  </p:childTnLst>
                                </p:cTn>
                              </p:par>
                            </p:childTnLst>
                          </p:cTn>
                        </p:par>
                      </p:childTnLst>
                    </p:cTn>
                  </p:par>
                  <p:par>
                    <p:cTn id="43" fill="hold" nodeType="clickPar">
                      <p:stCondLst>
                        <p:cond delay="indefinite"/>
                      </p:stCondLst>
                      <p:childTnLst>
                        <p:par>
                          <p:cTn id="44" fill="hold" nodeType="withGroup">
                            <p:stCondLst>
                              <p:cond delay="0"/>
                            </p:stCondLst>
                            <p:childTnLst>
                              <p:par>
                                <p:cTn id="45" presetID="37" presetClass="entr" presetSubtype="0" fill="hold" grpId="0" nodeType="clickEffect">
                                  <p:stCondLst>
                                    <p:cond delay="0"/>
                                  </p:stCondLst>
                                  <p:childTnLst>
                                    <p:set>
                                      <p:cBhvr>
                                        <p:cTn id="46" dur="1" fill="hold">
                                          <p:stCondLst>
                                            <p:cond delay="0"/>
                                          </p:stCondLst>
                                        </p:cTn>
                                        <p:tgtEl>
                                          <p:spTgt spid="65539">
                                            <p:txEl>
                                              <p:pRg st="6" end="6"/>
                                            </p:txEl>
                                          </p:spTgt>
                                        </p:tgtEl>
                                        <p:attrNameLst>
                                          <p:attrName>style.visibility</p:attrName>
                                        </p:attrNameLst>
                                      </p:cBhvr>
                                      <p:to>
                                        <p:strVal val="visible"/>
                                      </p:to>
                                    </p:set>
                                    <p:animEffect transition="in" filter="fade">
                                      <p:cBhvr>
                                        <p:cTn id="47" dur="1000"/>
                                        <p:tgtEl>
                                          <p:spTgt spid="65539">
                                            <p:txEl>
                                              <p:pRg st="6" end="6"/>
                                            </p:txEl>
                                          </p:spTgt>
                                        </p:tgtEl>
                                      </p:cBhvr>
                                    </p:animEffect>
                                    <p:anim calcmode="lin" valueType="num">
                                      <p:cBhvr>
                                        <p:cTn id="48" dur="1000" fill="hold"/>
                                        <p:tgtEl>
                                          <p:spTgt spid="65539">
                                            <p:txEl>
                                              <p:pRg st="6" end="6"/>
                                            </p:txEl>
                                          </p:spTgt>
                                        </p:tgtEl>
                                        <p:attrNameLst>
                                          <p:attrName>ppt_x</p:attrName>
                                        </p:attrNameLst>
                                      </p:cBhvr>
                                      <p:tavLst>
                                        <p:tav tm="0">
                                          <p:val>
                                            <p:strVal val="#ppt_x"/>
                                          </p:val>
                                        </p:tav>
                                        <p:tav tm="100000">
                                          <p:val>
                                            <p:strVal val="#ppt_x"/>
                                          </p:val>
                                        </p:tav>
                                      </p:tavLst>
                                    </p:anim>
                                    <p:anim calcmode="lin" valueType="num">
                                      <p:cBhvr>
                                        <p:cTn id="49" dur="900" decel="100000" fill="hold"/>
                                        <p:tgtEl>
                                          <p:spTgt spid="65539">
                                            <p:txEl>
                                              <p:pRg st="6" end="6"/>
                                            </p:txEl>
                                          </p:spTgt>
                                        </p:tgtEl>
                                        <p:attrNameLst>
                                          <p:attrName>ppt_y</p:attrName>
                                        </p:attrNameLst>
                                      </p:cBhvr>
                                      <p:tavLst>
                                        <p:tav tm="0">
                                          <p:val>
                                            <p:strVal val="#ppt_y+1"/>
                                          </p:val>
                                        </p:tav>
                                        <p:tav tm="100000">
                                          <p:val>
                                            <p:strVal val="#ppt_y-.03"/>
                                          </p:val>
                                        </p:tav>
                                      </p:tavLst>
                                    </p:anim>
                                    <p:anim calcmode="lin" valueType="num">
                                      <p:cBhvr>
                                        <p:cTn id="50" dur="100" accel="100000" fill="hold">
                                          <p:stCondLst>
                                            <p:cond delay="900"/>
                                          </p:stCondLst>
                                        </p:cTn>
                                        <p:tgtEl>
                                          <p:spTgt spid="65539">
                                            <p:txEl>
                                              <p:pRg st="6" end="6"/>
                                            </p:txEl>
                                          </p:spTgt>
                                        </p:tgtEl>
                                        <p:attrNameLst>
                                          <p:attrName>ppt_y</p:attrName>
                                        </p:attrNameLst>
                                      </p:cBhvr>
                                      <p:tavLst>
                                        <p:tav tm="0">
                                          <p:val>
                                            <p:strVal val="#ppt_y-.03"/>
                                          </p:val>
                                        </p:tav>
                                        <p:tav tm="100000">
                                          <p:val>
                                            <p:strVal val="#ppt_y"/>
                                          </p:val>
                                        </p:tav>
                                      </p:tavLst>
                                    </p:anim>
                                  </p:childTnLst>
                                </p:cTn>
                              </p:par>
                            </p:childTnLst>
                          </p:cTn>
                        </p:par>
                      </p:childTnLst>
                    </p:cTn>
                  </p:par>
                  <p:par>
                    <p:cTn id="51" fill="hold" nodeType="clickPar">
                      <p:stCondLst>
                        <p:cond delay="indefinite"/>
                      </p:stCondLst>
                      <p:childTnLst>
                        <p:par>
                          <p:cTn id="52" fill="hold" nodeType="withGroup">
                            <p:stCondLst>
                              <p:cond delay="0"/>
                            </p:stCondLst>
                            <p:childTnLst>
                              <p:par>
                                <p:cTn id="53" presetID="37" presetClass="entr" presetSubtype="0" fill="hold" grpId="0" nodeType="clickEffect">
                                  <p:stCondLst>
                                    <p:cond delay="0"/>
                                  </p:stCondLst>
                                  <p:childTnLst>
                                    <p:set>
                                      <p:cBhvr>
                                        <p:cTn id="54" dur="1" fill="hold">
                                          <p:stCondLst>
                                            <p:cond delay="0"/>
                                          </p:stCondLst>
                                        </p:cTn>
                                        <p:tgtEl>
                                          <p:spTgt spid="65539">
                                            <p:txEl>
                                              <p:pRg st="7" end="7"/>
                                            </p:txEl>
                                          </p:spTgt>
                                        </p:tgtEl>
                                        <p:attrNameLst>
                                          <p:attrName>style.visibility</p:attrName>
                                        </p:attrNameLst>
                                      </p:cBhvr>
                                      <p:to>
                                        <p:strVal val="visible"/>
                                      </p:to>
                                    </p:set>
                                    <p:animEffect transition="in" filter="fade">
                                      <p:cBhvr>
                                        <p:cTn id="55" dur="1000"/>
                                        <p:tgtEl>
                                          <p:spTgt spid="65539">
                                            <p:txEl>
                                              <p:pRg st="7" end="7"/>
                                            </p:txEl>
                                          </p:spTgt>
                                        </p:tgtEl>
                                      </p:cBhvr>
                                    </p:animEffect>
                                    <p:anim calcmode="lin" valueType="num">
                                      <p:cBhvr>
                                        <p:cTn id="56" dur="1000" fill="hold"/>
                                        <p:tgtEl>
                                          <p:spTgt spid="65539">
                                            <p:txEl>
                                              <p:pRg st="7" end="7"/>
                                            </p:txEl>
                                          </p:spTgt>
                                        </p:tgtEl>
                                        <p:attrNameLst>
                                          <p:attrName>ppt_x</p:attrName>
                                        </p:attrNameLst>
                                      </p:cBhvr>
                                      <p:tavLst>
                                        <p:tav tm="0">
                                          <p:val>
                                            <p:strVal val="#ppt_x"/>
                                          </p:val>
                                        </p:tav>
                                        <p:tav tm="100000">
                                          <p:val>
                                            <p:strVal val="#ppt_x"/>
                                          </p:val>
                                        </p:tav>
                                      </p:tavLst>
                                    </p:anim>
                                    <p:anim calcmode="lin" valueType="num">
                                      <p:cBhvr>
                                        <p:cTn id="57" dur="900" decel="100000" fill="hold"/>
                                        <p:tgtEl>
                                          <p:spTgt spid="65539">
                                            <p:txEl>
                                              <p:pRg st="7" end="7"/>
                                            </p:txEl>
                                          </p:spTgt>
                                        </p:tgtEl>
                                        <p:attrNameLst>
                                          <p:attrName>ppt_y</p:attrName>
                                        </p:attrNameLst>
                                      </p:cBhvr>
                                      <p:tavLst>
                                        <p:tav tm="0">
                                          <p:val>
                                            <p:strVal val="#ppt_y+1"/>
                                          </p:val>
                                        </p:tav>
                                        <p:tav tm="100000">
                                          <p:val>
                                            <p:strVal val="#ppt_y-.03"/>
                                          </p:val>
                                        </p:tav>
                                      </p:tavLst>
                                    </p:anim>
                                    <p:anim calcmode="lin" valueType="num">
                                      <p:cBhvr>
                                        <p:cTn id="58" dur="100" accel="100000" fill="hold">
                                          <p:stCondLst>
                                            <p:cond delay="900"/>
                                          </p:stCondLst>
                                        </p:cTn>
                                        <p:tgtEl>
                                          <p:spTgt spid="65539">
                                            <p:txEl>
                                              <p:pRg st="7" end="7"/>
                                            </p:txEl>
                                          </p:spTgt>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5539" grpId="0" build="p"/>
    </p:bldLst>
  </p:timing>
</p:sld>
</file>

<file path=ppt/slides/slide1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“Who Is Like The Beast?” </a:t>
            </a:r>
            <a:br>
              <a:rPr lang="en-US" dirty="0" smtClean="0"/>
            </a:br>
            <a:r>
              <a:rPr lang="en-US" dirty="0" smtClean="0"/>
              <a:t>(Rev. 13:4)</a:t>
            </a:r>
            <a:endParaRPr lang="en-US" dirty="0"/>
          </a:p>
        </p:txBody>
      </p:sp>
      <p:sp>
        <p:nvSpPr>
          <p:cNvPr id="3" name="Content Placeholder 2"/>
          <p:cNvSpPr>
            <a:spLocks noGrp="1"/>
          </p:cNvSpPr>
          <p:nvPr>
            <p:ph idx="1"/>
          </p:nvPr>
        </p:nvSpPr>
        <p:spPr>
          <a:xfrm>
            <a:off x="457200" y="1600200"/>
            <a:ext cx="8229600" cy="5257800"/>
          </a:xfrm>
        </p:spPr>
        <p:txBody>
          <a:bodyPr>
            <a:normAutofit fontScale="92500" lnSpcReduction="10000"/>
          </a:bodyPr>
          <a:lstStyle/>
          <a:p>
            <a:r>
              <a:rPr lang="en-US" dirty="0" smtClean="0"/>
              <a:t>As of God</a:t>
            </a:r>
          </a:p>
          <a:p>
            <a:pPr lvl="1"/>
            <a:r>
              <a:rPr lang="en-US" dirty="0" smtClean="0"/>
              <a:t>“</a:t>
            </a:r>
            <a:r>
              <a:rPr lang="en-US" dirty="0" smtClean="0">
                <a:solidFill>
                  <a:srgbClr val="FFFF00"/>
                </a:solidFill>
              </a:rPr>
              <a:t>Who </a:t>
            </a:r>
            <a:r>
              <a:rPr lang="en-US" dirty="0">
                <a:solidFill>
                  <a:srgbClr val="FFFF00"/>
                </a:solidFill>
              </a:rPr>
              <a:t>is like </a:t>
            </a:r>
            <a:r>
              <a:rPr lang="en-US" dirty="0"/>
              <a:t>You, O LORD, among the gods? Who is like You, glorious in holiness, Fearful in praises, doing wonders</a:t>
            </a:r>
            <a:r>
              <a:rPr lang="en-US" dirty="0" smtClean="0"/>
              <a:t>?” (Ex. 15:11)</a:t>
            </a:r>
          </a:p>
          <a:p>
            <a:pPr lvl="1"/>
            <a:r>
              <a:rPr lang="en-US" dirty="0"/>
              <a:t>“</a:t>
            </a:r>
            <a:r>
              <a:rPr lang="en-US" dirty="0">
                <a:solidFill>
                  <a:srgbClr val="FFFF00"/>
                </a:solidFill>
              </a:rPr>
              <a:t>Who is like </a:t>
            </a:r>
            <a:r>
              <a:rPr lang="en-US" dirty="0"/>
              <a:t>the LORD our God, Who dwells on </a:t>
            </a:r>
            <a:r>
              <a:rPr lang="en-US" dirty="0" smtClean="0"/>
              <a:t>high” (Ps. 113:5)</a:t>
            </a:r>
          </a:p>
          <a:p>
            <a:r>
              <a:rPr lang="en-US" dirty="0" smtClean="0"/>
              <a:t>Intimidation:</a:t>
            </a:r>
          </a:p>
          <a:p>
            <a:pPr lvl="1"/>
            <a:r>
              <a:rPr lang="en-US" dirty="0"/>
              <a:t>“Who is able to make war with him</a:t>
            </a:r>
            <a:r>
              <a:rPr lang="en-US" dirty="0" smtClean="0"/>
              <a:t>?”</a:t>
            </a:r>
          </a:p>
          <a:p>
            <a:pPr lvl="1"/>
            <a:r>
              <a:rPr lang="en-US" dirty="0" smtClean="0"/>
              <a:t>“These </a:t>
            </a:r>
            <a:r>
              <a:rPr lang="en-US" dirty="0"/>
              <a:t>will make war with the Lamb, and the Lamb will overcome them, for He is Lord of lords and King of kings; and those who are with Him are called, chosen, and </a:t>
            </a:r>
            <a:r>
              <a:rPr lang="en-US" dirty="0" smtClean="0"/>
              <a:t>faithful” (Rev. 17:14)</a:t>
            </a:r>
            <a:endParaRPr lang="en-US" dirty="0"/>
          </a:p>
        </p:txBody>
      </p:sp>
      <p:sp>
        <p:nvSpPr>
          <p:cNvPr id="4" name="Slide Number Placeholder 3"/>
          <p:cNvSpPr>
            <a:spLocks noGrp="1"/>
          </p:cNvSpPr>
          <p:nvPr>
            <p:ph type="sldNum" sz="quarter" idx="12"/>
          </p:nvPr>
        </p:nvSpPr>
        <p:spPr/>
        <p:txBody>
          <a:bodyPr/>
          <a:lstStyle/>
          <a:p>
            <a:fld id="{8D754349-7903-418B-8F43-31DF51381D63}" type="slidenum">
              <a:rPr lang="en-US" altLang="en-US" smtClean="0">
                <a:solidFill>
                  <a:srgbClr val="FFFFFF"/>
                </a:solidFill>
              </a:rPr>
              <a:pPr/>
              <a:t>14</a:t>
            </a:fld>
            <a:endParaRPr lang="en-US" altLang="en-US">
              <a:solidFill>
                <a:srgbClr val="FFFFFF"/>
              </a:solidFill>
            </a:endParaRPr>
          </a:p>
        </p:txBody>
      </p:sp>
    </p:spTree>
    <p:extLst>
      <p:ext uri="{BB962C8B-B14F-4D97-AF65-F5344CB8AC3E}">
        <p14:creationId xmlns:p14="http://schemas.microsoft.com/office/powerpoint/2010/main" val="102841177"/>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7"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900" decel="100000" fill="hold"/>
                                        <p:tgtEl>
                                          <p:spTgt spid="3">
                                            <p:txEl>
                                              <p:pRg st="0" end="0"/>
                                            </p:txEl>
                                          </p:spTgt>
                                        </p:tgtEl>
                                        <p:attrNameLst>
                                          <p:attrName>ppt_y</p:attrName>
                                        </p:attrNameLst>
                                      </p:cBhvr>
                                      <p:tavLst>
                                        <p:tav tm="0">
                                          <p:val>
                                            <p:strVal val="#ppt_y+1"/>
                                          </p:val>
                                        </p:tav>
                                        <p:tav tm="100000">
                                          <p:val>
                                            <p:strVal val="#ppt_y-.03"/>
                                          </p:val>
                                        </p:tav>
                                      </p:tavLst>
                                    </p:anim>
                                    <p:anim calcmode="lin" valueType="num">
                                      <p:cBhvr>
                                        <p:cTn id="10" dur="100" accel="100000" fill="hold">
                                          <p:stCondLst>
                                            <p:cond delay="900"/>
                                          </p:stCondLst>
                                        </p:cTn>
                                        <p:tgtEl>
                                          <p:spTgt spid="3">
                                            <p:txEl>
                                              <p:pRg st="0" end="0"/>
                                            </p:txEl>
                                          </p:spTgt>
                                        </p:tgtEl>
                                        <p:attrNameLst>
                                          <p:attrName>ppt_y</p:attrName>
                                        </p:attrNameLst>
                                      </p:cBhvr>
                                      <p:tavLst>
                                        <p:tav tm="0">
                                          <p:val>
                                            <p:strVal val="#ppt_y-.03"/>
                                          </p:val>
                                        </p:tav>
                                        <p:tav tm="100000">
                                          <p:val>
                                            <p:strVal val="#ppt_y"/>
                                          </p:val>
                                        </p:tav>
                                      </p:tavLst>
                                    </p:anim>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animEffect transition="in" filter="fade">
                                      <p:cBhvr>
                                        <p:cTn id="15" dur="500"/>
                                        <p:tgtEl>
                                          <p:spTgt spid="3">
                                            <p:txEl>
                                              <p:pRg st="1" end="1"/>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grpId="0" nodeType="clickEffect">
                                  <p:stCondLst>
                                    <p:cond delay="0"/>
                                  </p:stCondLst>
                                  <p:childTnLst>
                                    <p:set>
                                      <p:cBhvr>
                                        <p:cTn id="19" dur="1" fill="hold">
                                          <p:stCondLst>
                                            <p:cond delay="0"/>
                                          </p:stCondLst>
                                        </p:cTn>
                                        <p:tgtEl>
                                          <p:spTgt spid="3">
                                            <p:txEl>
                                              <p:pRg st="2" end="2"/>
                                            </p:txEl>
                                          </p:spTgt>
                                        </p:tgtEl>
                                        <p:attrNameLst>
                                          <p:attrName>style.visibility</p:attrName>
                                        </p:attrNameLst>
                                      </p:cBhvr>
                                      <p:to>
                                        <p:strVal val="visible"/>
                                      </p:to>
                                    </p:set>
                                    <p:animEffect transition="in" filter="fade">
                                      <p:cBhvr>
                                        <p:cTn id="20" dur="500"/>
                                        <p:tgtEl>
                                          <p:spTgt spid="3">
                                            <p:txEl>
                                              <p:pRg st="2" end="2"/>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10" presetClass="entr" presetSubtype="0"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Effect transition="in" filter="fade">
                                      <p:cBhvr>
                                        <p:cTn id="25" dur="500"/>
                                        <p:tgtEl>
                                          <p:spTgt spid="3">
                                            <p:txEl>
                                              <p:pRg st="3" end="3"/>
                                            </p:txEl>
                                          </p:spTgt>
                                        </p:tgtEl>
                                      </p:cBhvr>
                                    </p:animEffect>
                                  </p:childTnLst>
                                </p:cTn>
                              </p:par>
                              <p:par>
                                <p:cTn id="26" presetID="10" presetClass="entr" presetSubtype="0" fill="hold" grpId="0" nodeType="withEffect">
                                  <p:stCondLst>
                                    <p:cond delay="0"/>
                                  </p:stCondLst>
                                  <p:childTnLst>
                                    <p:set>
                                      <p:cBhvr>
                                        <p:cTn id="27" dur="1" fill="hold">
                                          <p:stCondLst>
                                            <p:cond delay="0"/>
                                          </p:stCondLst>
                                        </p:cTn>
                                        <p:tgtEl>
                                          <p:spTgt spid="3">
                                            <p:txEl>
                                              <p:pRg st="4" end="4"/>
                                            </p:txEl>
                                          </p:spTgt>
                                        </p:tgtEl>
                                        <p:attrNameLst>
                                          <p:attrName>style.visibility</p:attrName>
                                        </p:attrNameLst>
                                      </p:cBhvr>
                                      <p:to>
                                        <p:strVal val="visible"/>
                                      </p:to>
                                    </p:set>
                                    <p:animEffect transition="in" filter="fade">
                                      <p:cBhvr>
                                        <p:cTn id="28" dur="500"/>
                                        <p:tgtEl>
                                          <p:spTgt spid="3">
                                            <p:txEl>
                                              <p:pRg st="4" end="4"/>
                                            </p:txEl>
                                          </p:spTgt>
                                        </p:tgtEl>
                                      </p:cBhvr>
                                    </p:animEffect>
                                  </p:childTnLst>
                                </p:cTn>
                              </p:par>
                            </p:childTnLst>
                          </p:cTn>
                        </p:par>
                      </p:childTnLst>
                    </p:cTn>
                  </p:par>
                  <p:par>
                    <p:cTn id="29" fill="hold">
                      <p:stCondLst>
                        <p:cond delay="indefinite"/>
                      </p:stCondLst>
                      <p:childTnLst>
                        <p:par>
                          <p:cTn id="30" fill="hold">
                            <p:stCondLst>
                              <p:cond delay="0"/>
                            </p:stCondLst>
                            <p:childTnLst>
                              <p:par>
                                <p:cTn id="31" presetID="10" presetClass="entr" presetSubtype="0" fill="hold" grpId="0" nodeType="clickEffect">
                                  <p:stCondLst>
                                    <p:cond delay="0"/>
                                  </p:stCondLst>
                                  <p:childTnLst>
                                    <p:set>
                                      <p:cBhvr>
                                        <p:cTn id="32" dur="1" fill="hold">
                                          <p:stCondLst>
                                            <p:cond delay="0"/>
                                          </p:stCondLst>
                                        </p:cTn>
                                        <p:tgtEl>
                                          <p:spTgt spid="3">
                                            <p:txEl>
                                              <p:pRg st="5" end="5"/>
                                            </p:txEl>
                                          </p:spTgt>
                                        </p:tgtEl>
                                        <p:attrNameLst>
                                          <p:attrName>style.visibility</p:attrName>
                                        </p:attrNameLst>
                                      </p:cBhvr>
                                      <p:to>
                                        <p:strVal val="visible"/>
                                      </p:to>
                                    </p:set>
                                    <p:animEffect transition="in" filter="fade">
                                      <p:cBhvr>
                                        <p:cTn id="33"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14D65C77-686A-48EF-A9E4-0D6EDA69D8BE}" type="slidenum">
              <a:rPr lang="en-US" altLang="en-US">
                <a:solidFill>
                  <a:srgbClr val="FFFFFF"/>
                </a:solidFill>
              </a:rPr>
              <a:pPr/>
              <a:t>15</a:t>
            </a:fld>
            <a:endParaRPr lang="en-US" altLang="en-US">
              <a:solidFill>
                <a:srgbClr val="FFFFFF"/>
              </a:solidFill>
            </a:endParaRPr>
          </a:p>
        </p:txBody>
      </p:sp>
      <p:sp>
        <p:nvSpPr>
          <p:cNvPr id="66562" name="Rectangle 2"/>
          <p:cNvSpPr>
            <a:spLocks noGrp="1" noChangeArrowheads="1"/>
          </p:cNvSpPr>
          <p:nvPr>
            <p:ph type="title"/>
          </p:nvPr>
        </p:nvSpPr>
        <p:spPr/>
        <p:txBody>
          <a:bodyPr/>
          <a:lstStyle/>
          <a:p>
            <a:r>
              <a:rPr lang="en-US" altLang="en-US"/>
              <a:t>The Beast’s Influence</a:t>
            </a:r>
          </a:p>
        </p:txBody>
      </p:sp>
      <p:sp>
        <p:nvSpPr>
          <p:cNvPr id="66564" name="Text Box 4"/>
          <p:cNvSpPr txBox="1">
            <a:spLocks noChangeArrowheads="1"/>
          </p:cNvSpPr>
          <p:nvPr/>
        </p:nvSpPr>
        <p:spPr bwMode="auto">
          <a:xfrm>
            <a:off x="533400" y="2057400"/>
            <a:ext cx="8077200" cy="47894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fontAlgn="base" hangingPunct="0">
              <a:spcBef>
                <a:spcPct val="0"/>
              </a:spcBef>
              <a:spcAft>
                <a:spcPct val="0"/>
              </a:spcAft>
            </a:pPr>
            <a:r>
              <a:rPr lang="en-US" altLang="en-US" sz="2800" b="1">
                <a:solidFill>
                  <a:srgbClr val="FFFFFF"/>
                </a:solidFill>
              </a:rPr>
              <a:t>“In this phrase is a strong reason to confirm the late date for the writing of Revelation. Worldwide worship of the beast did not occur in Nero’s reign, whose persecution was limited to Rome, but only during the reign of Domitian and later emperors. Additionally, it was never true under Nero that a refusal to worship the image of the beast was explicit grounds for death (13:15).”</a:t>
            </a:r>
          </a:p>
          <a:p>
            <a:pPr eaLnBrk="0" fontAlgn="base" hangingPunct="0">
              <a:spcBef>
                <a:spcPct val="0"/>
              </a:spcBef>
              <a:spcAft>
                <a:spcPct val="0"/>
              </a:spcAft>
            </a:pPr>
            <a:r>
              <a:rPr lang="en-US" altLang="en-US" sz="2800" b="1">
                <a:solidFill>
                  <a:srgbClr val="FFFFFF"/>
                </a:solidFill>
              </a:rPr>
              <a:t/>
            </a:r>
            <a:br>
              <a:rPr lang="en-US" altLang="en-US" sz="2800" b="1">
                <a:solidFill>
                  <a:srgbClr val="FFFFFF"/>
                </a:solidFill>
              </a:rPr>
            </a:br>
            <a:r>
              <a:rPr lang="en-US" altLang="en-US" sz="2800" b="1">
                <a:solidFill>
                  <a:srgbClr val="FFFFFF"/>
                </a:solidFill>
              </a:rPr>
              <a:t>Harkrider, </a:t>
            </a:r>
            <a:r>
              <a:rPr lang="en-US" altLang="en-US" sz="2800" b="1" i="1">
                <a:solidFill>
                  <a:srgbClr val="FFFFFF"/>
                </a:solidFill>
              </a:rPr>
              <a:t>Truth Commentary</a:t>
            </a:r>
            <a:r>
              <a:rPr lang="en-US" altLang="en-US" sz="2800" b="1">
                <a:solidFill>
                  <a:srgbClr val="FFFFFF"/>
                </a:solidFill>
              </a:rPr>
              <a:t>, p. 151, 152.</a:t>
            </a:r>
          </a:p>
        </p:txBody>
      </p:sp>
    </p:spTree>
    <p:extLst>
      <p:ext uri="{BB962C8B-B14F-4D97-AF65-F5344CB8AC3E}">
        <p14:creationId xmlns:p14="http://schemas.microsoft.com/office/powerpoint/2010/main" val="208867984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3A4061FF-4A4C-48D7-9A0D-7DE9F2DE8936}" type="slidenum">
              <a:rPr lang="en-US" altLang="en-US">
                <a:solidFill>
                  <a:srgbClr val="FFFFFF"/>
                </a:solidFill>
              </a:rPr>
              <a:pPr/>
              <a:t>16</a:t>
            </a:fld>
            <a:endParaRPr lang="en-US" altLang="en-US">
              <a:solidFill>
                <a:srgbClr val="FFFFFF"/>
              </a:solidFill>
            </a:endParaRPr>
          </a:p>
        </p:txBody>
      </p:sp>
      <p:sp>
        <p:nvSpPr>
          <p:cNvPr id="67586" name="Rectangle 2"/>
          <p:cNvSpPr>
            <a:spLocks noGrp="1" noChangeArrowheads="1"/>
          </p:cNvSpPr>
          <p:nvPr>
            <p:ph type="title"/>
          </p:nvPr>
        </p:nvSpPr>
        <p:spPr/>
        <p:txBody>
          <a:bodyPr/>
          <a:lstStyle/>
          <a:p>
            <a:r>
              <a:rPr lang="en-US" altLang="en-US" dirty="0"/>
              <a:t>The Beast’s </a:t>
            </a:r>
            <a:r>
              <a:rPr lang="en-US" altLang="en-US" dirty="0" smtClean="0"/>
              <a:t>Blasphemy</a:t>
            </a:r>
            <a:endParaRPr lang="en-US" altLang="en-US" dirty="0"/>
          </a:p>
        </p:txBody>
      </p:sp>
      <p:sp>
        <p:nvSpPr>
          <p:cNvPr id="67587" name="Rectangle 3"/>
          <p:cNvSpPr>
            <a:spLocks noGrp="1" noChangeArrowheads="1"/>
          </p:cNvSpPr>
          <p:nvPr>
            <p:ph type="body" idx="1"/>
          </p:nvPr>
        </p:nvSpPr>
        <p:spPr/>
        <p:txBody>
          <a:bodyPr/>
          <a:lstStyle/>
          <a:p>
            <a:pPr marL="0" indent="0">
              <a:buNone/>
            </a:pPr>
            <a:r>
              <a:rPr lang="en-US" altLang="en-US" sz="3600" dirty="0" smtClean="0"/>
              <a:t>Revelation 13:5, 6</a:t>
            </a:r>
          </a:p>
          <a:p>
            <a:r>
              <a:rPr lang="en-US" altLang="en-US" dirty="0" smtClean="0"/>
              <a:t>limited to 42 months (cryptic 3 ½ years)</a:t>
            </a:r>
          </a:p>
          <a:p>
            <a:r>
              <a:rPr lang="en-US" altLang="en-US" dirty="0" smtClean="0"/>
              <a:t>filled </a:t>
            </a:r>
            <a:r>
              <a:rPr lang="en-US" altLang="en-US" dirty="0"/>
              <a:t>with pride </a:t>
            </a:r>
            <a:r>
              <a:rPr lang="en-US" altLang="en-US" dirty="0" smtClean="0"/>
              <a:t>and poured forth blasphemy (vv</a:t>
            </a:r>
            <a:r>
              <a:rPr lang="en-US" altLang="en-US" dirty="0"/>
              <a:t>. 5, 6)</a:t>
            </a:r>
          </a:p>
          <a:p>
            <a:r>
              <a:rPr lang="en-US" altLang="en-US" dirty="0"/>
              <a:t>blasphemed </a:t>
            </a:r>
            <a:r>
              <a:rPr lang="en-US" altLang="en-US" dirty="0" smtClean="0"/>
              <a:t>God (cf. Jn. 15:18, 19)</a:t>
            </a:r>
            <a:endParaRPr lang="en-US" altLang="en-US" dirty="0"/>
          </a:p>
          <a:p>
            <a:pPr lvl="1"/>
            <a:r>
              <a:rPr lang="en-US" altLang="en-US" dirty="0"/>
              <a:t>blasphemed </a:t>
            </a:r>
            <a:r>
              <a:rPr lang="en-US" altLang="en-US" i="1" dirty="0"/>
              <a:t>name</a:t>
            </a:r>
            <a:r>
              <a:rPr lang="en-US" altLang="en-US" dirty="0"/>
              <a:t> – law</a:t>
            </a:r>
          </a:p>
          <a:p>
            <a:pPr lvl="1"/>
            <a:r>
              <a:rPr lang="en-US" altLang="en-US" dirty="0"/>
              <a:t>blasphemed </a:t>
            </a:r>
            <a:r>
              <a:rPr lang="en-US" altLang="en-US" i="1" dirty="0"/>
              <a:t>tabernacle</a:t>
            </a:r>
            <a:r>
              <a:rPr lang="en-US" altLang="en-US" dirty="0"/>
              <a:t> – church (Eph. 2:21, 22; cf. 13:7)</a:t>
            </a:r>
          </a:p>
          <a:p>
            <a:pPr lvl="1"/>
            <a:r>
              <a:rPr lang="en-US" altLang="en-US" dirty="0"/>
              <a:t>blasphemed </a:t>
            </a:r>
            <a:r>
              <a:rPr lang="en-US" altLang="en-US" i="1" dirty="0"/>
              <a:t>those who dwell in heaven</a:t>
            </a:r>
            <a:r>
              <a:rPr lang="en-US" altLang="en-US" dirty="0"/>
              <a:t> – angels</a:t>
            </a:r>
          </a:p>
        </p:txBody>
      </p:sp>
    </p:spTree>
    <p:extLst>
      <p:ext uri="{BB962C8B-B14F-4D97-AF65-F5344CB8AC3E}">
        <p14:creationId xmlns:p14="http://schemas.microsoft.com/office/powerpoint/2010/main" val="3584581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7" presetClass="entr" presetSubtype="0" fill="hold" grpId="0" nodeType="withEffect">
                                  <p:stCondLst>
                                    <p:cond delay="0"/>
                                  </p:stCondLst>
                                  <p:childTnLst>
                                    <p:set>
                                      <p:cBhvr>
                                        <p:cTn id="6" dur="1" fill="hold">
                                          <p:stCondLst>
                                            <p:cond delay="0"/>
                                          </p:stCondLst>
                                        </p:cTn>
                                        <p:tgtEl>
                                          <p:spTgt spid="67587">
                                            <p:txEl>
                                              <p:pRg st="0" end="0"/>
                                            </p:txEl>
                                          </p:spTgt>
                                        </p:tgtEl>
                                        <p:attrNameLst>
                                          <p:attrName>style.visibility</p:attrName>
                                        </p:attrNameLst>
                                      </p:cBhvr>
                                      <p:to>
                                        <p:strVal val="visible"/>
                                      </p:to>
                                    </p:set>
                                    <p:animEffect transition="in" filter="fade">
                                      <p:cBhvr>
                                        <p:cTn id="7" dur="1000"/>
                                        <p:tgtEl>
                                          <p:spTgt spid="67587">
                                            <p:txEl>
                                              <p:pRg st="0" end="0"/>
                                            </p:txEl>
                                          </p:spTgt>
                                        </p:tgtEl>
                                      </p:cBhvr>
                                    </p:animEffect>
                                    <p:anim calcmode="lin" valueType="num">
                                      <p:cBhvr>
                                        <p:cTn id="8" dur="1000" fill="hold"/>
                                        <p:tgtEl>
                                          <p:spTgt spid="67587">
                                            <p:txEl>
                                              <p:pRg st="0" end="0"/>
                                            </p:txEl>
                                          </p:spTgt>
                                        </p:tgtEl>
                                        <p:attrNameLst>
                                          <p:attrName>ppt_x</p:attrName>
                                        </p:attrNameLst>
                                      </p:cBhvr>
                                      <p:tavLst>
                                        <p:tav tm="0">
                                          <p:val>
                                            <p:strVal val="#ppt_x"/>
                                          </p:val>
                                        </p:tav>
                                        <p:tav tm="100000">
                                          <p:val>
                                            <p:strVal val="#ppt_x"/>
                                          </p:val>
                                        </p:tav>
                                      </p:tavLst>
                                    </p:anim>
                                    <p:anim calcmode="lin" valueType="num">
                                      <p:cBhvr>
                                        <p:cTn id="9" dur="900" decel="100000" fill="hold"/>
                                        <p:tgtEl>
                                          <p:spTgt spid="67587">
                                            <p:txEl>
                                              <p:pRg st="0" end="0"/>
                                            </p:txEl>
                                          </p:spTgt>
                                        </p:tgtEl>
                                        <p:attrNameLst>
                                          <p:attrName>ppt_y</p:attrName>
                                        </p:attrNameLst>
                                      </p:cBhvr>
                                      <p:tavLst>
                                        <p:tav tm="0">
                                          <p:val>
                                            <p:strVal val="#ppt_y+1"/>
                                          </p:val>
                                        </p:tav>
                                        <p:tav tm="100000">
                                          <p:val>
                                            <p:strVal val="#ppt_y-.03"/>
                                          </p:val>
                                        </p:tav>
                                      </p:tavLst>
                                    </p:anim>
                                    <p:anim calcmode="lin" valueType="num">
                                      <p:cBhvr>
                                        <p:cTn id="10" dur="100" accel="100000" fill="hold">
                                          <p:stCondLst>
                                            <p:cond delay="900"/>
                                          </p:stCondLst>
                                        </p:cTn>
                                        <p:tgtEl>
                                          <p:spTgt spid="67587">
                                            <p:txEl>
                                              <p:pRg st="0" end="0"/>
                                            </p:txEl>
                                          </p:spTgt>
                                        </p:tgtEl>
                                        <p:attrNameLst>
                                          <p:attrName>ppt_y</p:attrName>
                                        </p:attrNameLst>
                                      </p:cBhvr>
                                      <p:tavLst>
                                        <p:tav tm="0">
                                          <p:val>
                                            <p:strVal val="#ppt_y-.03"/>
                                          </p:val>
                                        </p:tav>
                                        <p:tav tm="100000">
                                          <p:val>
                                            <p:strVal val="#ppt_y"/>
                                          </p:val>
                                        </p:tav>
                                      </p:tavLst>
                                    </p:anim>
                                  </p:childTnLst>
                                </p:cTn>
                              </p:par>
                            </p:childTnLst>
                          </p:cTn>
                        </p:par>
                      </p:childTnLst>
                    </p:cTn>
                  </p:par>
                  <p:par>
                    <p:cTn id="11" fill="hold">
                      <p:stCondLst>
                        <p:cond delay="indefinite"/>
                      </p:stCondLst>
                      <p:childTnLst>
                        <p:par>
                          <p:cTn id="12" fill="hold">
                            <p:stCondLst>
                              <p:cond delay="0"/>
                            </p:stCondLst>
                            <p:childTnLst>
                              <p:par>
                                <p:cTn id="13" presetID="37" presetClass="entr" presetSubtype="0" fill="hold" grpId="0" nodeType="clickEffect">
                                  <p:stCondLst>
                                    <p:cond delay="0"/>
                                  </p:stCondLst>
                                  <p:childTnLst>
                                    <p:set>
                                      <p:cBhvr>
                                        <p:cTn id="14" dur="1" fill="hold">
                                          <p:stCondLst>
                                            <p:cond delay="0"/>
                                          </p:stCondLst>
                                        </p:cTn>
                                        <p:tgtEl>
                                          <p:spTgt spid="67587">
                                            <p:txEl>
                                              <p:pRg st="1" end="1"/>
                                            </p:txEl>
                                          </p:spTgt>
                                        </p:tgtEl>
                                        <p:attrNameLst>
                                          <p:attrName>style.visibility</p:attrName>
                                        </p:attrNameLst>
                                      </p:cBhvr>
                                      <p:to>
                                        <p:strVal val="visible"/>
                                      </p:to>
                                    </p:set>
                                    <p:animEffect transition="in" filter="fade">
                                      <p:cBhvr>
                                        <p:cTn id="15" dur="1000"/>
                                        <p:tgtEl>
                                          <p:spTgt spid="67587">
                                            <p:txEl>
                                              <p:pRg st="1" end="1"/>
                                            </p:txEl>
                                          </p:spTgt>
                                        </p:tgtEl>
                                      </p:cBhvr>
                                    </p:animEffect>
                                    <p:anim calcmode="lin" valueType="num">
                                      <p:cBhvr>
                                        <p:cTn id="16" dur="1000" fill="hold"/>
                                        <p:tgtEl>
                                          <p:spTgt spid="67587">
                                            <p:txEl>
                                              <p:pRg st="1" end="1"/>
                                            </p:txEl>
                                          </p:spTgt>
                                        </p:tgtEl>
                                        <p:attrNameLst>
                                          <p:attrName>ppt_x</p:attrName>
                                        </p:attrNameLst>
                                      </p:cBhvr>
                                      <p:tavLst>
                                        <p:tav tm="0">
                                          <p:val>
                                            <p:strVal val="#ppt_x"/>
                                          </p:val>
                                        </p:tav>
                                        <p:tav tm="100000">
                                          <p:val>
                                            <p:strVal val="#ppt_x"/>
                                          </p:val>
                                        </p:tav>
                                      </p:tavLst>
                                    </p:anim>
                                    <p:anim calcmode="lin" valueType="num">
                                      <p:cBhvr>
                                        <p:cTn id="17" dur="900" decel="100000" fill="hold"/>
                                        <p:tgtEl>
                                          <p:spTgt spid="67587">
                                            <p:txEl>
                                              <p:pRg st="1" end="1"/>
                                            </p:txEl>
                                          </p:spTgt>
                                        </p:tgtEl>
                                        <p:attrNameLst>
                                          <p:attrName>ppt_y</p:attrName>
                                        </p:attrNameLst>
                                      </p:cBhvr>
                                      <p:tavLst>
                                        <p:tav tm="0">
                                          <p:val>
                                            <p:strVal val="#ppt_y+1"/>
                                          </p:val>
                                        </p:tav>
                                        <p:tav tm="100000">
                                          <p:val>
                                            <p:strVal val="#ppt_y-.03"/>
                                          </p:val>
                                        </p:tav>
                                      </p:tavLst>
                                    </p:anim>
                                    <p:anim calcmode="lin" valueType="num">
                                      <p:cBhvr>
                                        <p:cTn id="18" dur="100" accel="100000" fill="hold">
                                          <p:stCondLst>
                                            <p:cond delay="900"/>
                                          </p:stCondLst>
                                        </p:cTn>
                                        <p:tgtEl>
                                          <p:spTgt spid="67587">
                                            <p:txEl>
                                              <p:pRg st="1" end="1"/>
                                            </p:txEl>
                                          </p:spTgt>
                                        </p:tgtEl>
                                        <p:attrNameLst>
                                          <p:attrName>ppt_y</p:attrName>
                                        </p:attrNameLst>
                                      </p:cBhvr>
                                      <p:tavLst>
                                        <p:tav tm="0">
                                          <p:val>
                                            <p:strVal val="#ppt_y-.03"/>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grpId="0" nodeType="clickEffect">
                                  <p:stCondLst>
                                    <p:cond delay="0"/>
                                  </p:stCondLst>
                                  <p:childTnLst>
                                    <p:set>
                                      <p:cBhvr>
                                        <p:cTn id="22" dur="1" fill="hold">
                                          <p:stCondLst>
                                            <p:cond delay="0"/>
                                          </p:stCondLst>
                                        </p:cTn>
                                        <p:tgtEl>
                                          <p:spTgt spid="67587">
                                            <p:txEl>
                                              <p:pRg st="2" end="2"/>
                                            </p:txEl>
                                          </p:spTgt>
                                        </p:tgtEl>
                                        <p:attrNameLst>
                                          <p:attrName>style.visibility</p:attrName>
                                        </p:attrNameLst>
                                      </p:cBhvr>
                                      <p:to>
                                        <p:strVal val="visible"/>
                                      </p:to>
                                    </p:set>
                                    <p:animEffect transition="in" filter="fade">
                                      <p:cBhvr>
                                        <p:cTn id="23" dur="500"/>
                                        <p:tgtEl>
                                          <p:spTgt spid="67587">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10" presetClass="entr" presetSubtype="0" fill="hold" grpId="0" nodeType="clickEffect">
                                  <p:stCondLst>
                                    <p:cond delay="0"/>
                                  </p:stCondLst>
                                  <p:childTnLst>
                                    <p:set>
                                      <p:cBhvr>
                                        <p:cTn id="27" dur="1" fill="hold">
                                          <p:stCondLst>
                                            <p:cond delay="0"/>
                                          </p:stCondLst>
                                        </p:cTn>
                                        <p:tgtEl>
                                          <p:spTgt spid="67587">
                                            <p:txEl>
                                              <p:pRg st="3" end="3"/>
                                            </p:txEl>
                                          </p:spTgt>
                                        </p:tgtEl>
                                        <p:attrNameLst>
                                          <p:attrName>style.visibility</p:attrName>
                                        </p:attrNameLst>
                                      </p:cBhvr>
                                      <p:to>
                                        <p:strVal val="visible"/>
                                      </p:to>
                                    </p:set>
                                    <p:animEffect transition="in" filter="fade">
                                      <p:cBhvr>
                                        <p:cTn id="28" dur="500"/>
                                        <p:tgtEl>
                                          <p:spTgt spid="67587">
                                            <p:txEl>
                                              <p:pRg st="3" end="3"/>
                                            </p:txEl>
                                          </p:spTgt>
                                        </p:tgtEl>
                                      </p:cBhvr>
                                    </p:animEffect>
                                  </p:childTnLst>
                                </p:cTn>
                              </p:par>
                              <p:par>
                                <p:cTn id="29" presetID="10" presetClass="entr" presetSubtype="0" fill="hold" grpId="0" nodeType="withEffect">
                                  <p:stCondLst>
                                    <p:cond delay="0"/>
                                  </p:stCondLst>
                                  <p:childTnLst>
                                    <p:set>
                                      <p:cBhvr>
                                        <p:cTn id="30" dur="1" fill="hold">
                                          <p:stCondLst>
                                            <p:cond delay="0"/>
                                          </p:stCondLst>
                                        </p:cTn>
                                        <p:tgtEl>
                                          <p:spTgt spid="67587">
                                            <p:txEl>
                                              <p:pRg st="4" end="4"/>
                                            </p:txEl>
                                          </p:spTgt>
                                        </p:tgtEl>
                                        <p:attrNameLst>
                                          <p:attrName>style.visibility</p:attrName>
                                        </p:attrNameLst>
                                      </p:cBhvr>
                                      <p:to>
                                        <p:strVal val="visible"/>
                                      </p:to>
                                    </p:set>
                                    <p:animEffect transition="in" filter="fade">
                                      <p:cBhvr>
                                        <p:cTn id="31" dur="500"/>
                                        <p:tgtEl>
                                          <p:spTgt spid="67587">
                                            <p:txEl>
                                              <p:pRg st="4" end="4"/>
                                            </p:txEl>
                                          </p:spTgt>
                                        </p:tgtEl>
                                      </p:cBhvr>
                                    </p:animEffect>
                                  </p:childTnLst>
                                </p:cTn>
                              </p:par>
                            </p:childTnLst>
                          </p:cTn>
                        </p:par>
                      </p:childTnLst>
                    </p:cTn>
                  </p:par>
                  <p:par>
                    <p:cTn id="32" fill="hold">
                      <p:stCondLst>
                        <p:cond delay="indefinite"/>
                      </p:stCondLst>
                      <p:childTnLst>
                        <p:par>
                          <p:cTn id="33" fill="hold">
                            <p:stCondLst>
                              <p:cond delay="0"/>
                            </p:stCondLst>
                            <p:childTnLst>
                              <p:par>
                                <p:cTn id="34" presetID="10" presetClass="entr" presetSubtype="0" fill="hold" grpId="0" nodeType="clickEffect">
                                  <p:stCondLst>
                                    <p:cond delay="0"/>
                                  </p:stCondLst>
                                  <p:childTnLst>
                                    <p:set>
                                      <p:cBhvr>
                                        <p:cTn id="35" dur="1" fill="hold">
                                          <p:stCondLst>
                                            <p:cond delay="0"/>
                                          </p:stCondLst>
                                        </p:cTn>
                                        <p:tgtEl>
                                          <p:spTgt spid="67587">
                                            <p:txEl>
                                              <p:pRg st="5" end="5"/>
                                            </p:txEl>
                                          </p:spTgt>
                                        </p:tgtEl>
                                        <p:attrNameLst>
                                          <p:attrName>style.visibility</p:attrName>
                                        </p:attrNameLst>
                                      </p:cBhvr>
                                      <p:to>
                                        <p:strVal val="visible"/>
                                      </p:to>
                                    </p:set>
                                    <p:animEffect transition="in" filter="fade">
                                      <p:cBhvr>
                                        <p:cTn id="36" dur="500"/>
                                        <p:tgtEl>
                                          <p:spTgt spid="67587">
                                            <p:txEl>
                                              <p:pRg st="5" end="5"/>
                                            </p:txEl>
                                          </p:spTgt>
                                        </p:tgtEl>
                                      </p:cBhvr>
                                    </p:animEffect>
                                  </p:childTnLst>
                                </p:cTn>
                              </p:par>
                            </p:childTnLst>
                          </p:cTn>
                        </p:par>
                      </p:childTnLst>
                    </p:cTn>
                  </p:par>
                  <p:par>
                    <p:cTn id="37" fill="hold">
                      <p:stCondLst>
                        <p:cond delay="indefinite"/>
                      </p:stCondLst>
                      <p:childTnLst>
                        <p:par>
                          <p:cTn id="38" fill="hold">
                            <p:stCondLst>
                              <p:cond delay="0"/>
                            </p:stCondLst>
                            <p:childTnLst>
                              <p:par>
                                <p:cTn id="39" presetID="10" presetClass="entr" presetSubtype="0" fill="hold" grpId="0" nodeType="clickEffect">
                                  <p:stCondLst>
                                    <p:cond delay="0"/>
                                  </p:stCondLst>
                                  <p:childTnLst>
                                    <p:set>
                                      <p:cBhvr>
                                        <p:cTn id="40" dur="1" fill="hold">
                                          <p:stCondLst>
                                            <p:cond delay="0"/>
                                          </p:stCondLst>
                                        </p:cTn>
                                        <p:tgtEl>
                                          <p:spTgt spid="67587">
                                            <p:txEl>
                                              <p:pRg st="6" end="6"/>
                                            </p:txEl>
                                          </p:spTgt>
                                        </p:tgtEl>
                                        <p:attrNameLst>
                                          <p:attrName>style.visibility</p:attrName>
                                        </p:attrNameLst>
                                      </p:cBhvr>
                                      <p:to>
                                        <p:strVal val="visible"/>
                                      </p:to>
                                    </p:set>
                                    <p:animEffect transition="in" filter="fade">
                                      <p:cBhvr>
                                        <p:cTn id="41" dur="500"/>
                                        <p:tgtEl>
                                          <p:spTgt spid="67587">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7587"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Autofit/>
          </a:bodyPr>
          <a:lstStyle/>
          <a:p>
            <a:pPr>
              <a:buNone/>
            </a:pPr>
            <a:r>
              <a:rPr lang="en-US" sz="2400" dirty="0" smtClean="0"/>
              <a:t>“Behold, a portion of you—and, as you declare, the larger and better portion—are in want, are cold, are labouring in hard work and hunger; and God suffers it, He feigns; He either is not willing or not able to assist His people; and thus He is either weak or inequitable.  Thou, who dreamest over a posthumous immortality, when thou art shaken by danger, when thou art consumed with fever, when thou art torn with pain, dost thou not then feel thy real condition?  Dost thou not then acknowledge thy frailty?  Poor wretch, art thou unwillingly convinced of thine infirmity, and wilt not confess it?  But I omit matters that are common to all alike.  Lo, for you there are threats, punishments, tortures, and crosses; and that no longer as objects of adoration, but as tortures to be undergone; fires also, which you both predict and fear. …”</a:t>
            </a:r>
            <a:endParaRPr lang="en-US" sz="2400" dirty="0"/>
          </a:p>
        </p:txBody>
      </p:sp>
      <p:sp>
        <p:nvSpPr>
          <p:cNvPr id="4" name="TextBox 3"/>
          <p:cNvSpPr txBox="1"/>
          <p:nvPr/>
        </p:nvSpPr>
        <p:spPr>
          <a:xfrm>
            <a:off x="609600" y="1295400"/>
            <a:ext cx="8229600" cy="369332"/>
          </a:xfrm>
          <a:prstGeom prst="rect">
            <a:avLst/>
          </a:prstGeom>
          <a:noFill/>
        </p:spPr>
        <p:txBody>
          <a:bodyPr wrap="square" rtlCol="0">
            <a:spAutoFit/>
          </a:bodyPr>
          <a:lstStyle/>
          <a:p>
            <a:pPr algn="ctr"/>
            <a:r>
              <a:rPr lang="en-US" i="1" dirty="0">
                <a:solidFill>
                  <a:srgbClr val="FFFFFF"/>
                </a:solidFill>
              </a:rPr>
              <a:t>The Octavius of Minucius Felix (chapter 8)</a:t>
            </a:r>
          </a:p>
        </p:txBody>
      </p:sp>
      <p:sp>
        <p:nvSpPr>
          <p:cNvPr id="6" name="Title 1"/>
          <p:cNvSpPr txBox="1">
            <a:spLocks/>
          </p:cNvSpPr>
          <p:nvPr/>
        </p:nvSpPr>
        <p:spPr>
          <a:xfrm>
            <a:off x="609600" y="152400"/>
            <a:ext cx="8229600" cy="1143000"/>
          </a:xfrm>
          <a:prstGeom prst="rect">
            <a:avLst/>
          </a:prstGeom>
          <a:ln/>
        </p:spPr>
        <p:style>
          <a:lnRef idx="2">
            <a:schemeClr val="dk1">
              <a:shade val="50000"/>
            </a:schemeClr>
          </a:lnRef>
          <a:fillRef idx="1">
            <a:schemeClr val="dk1"/>
          </a:fillRef>
          <a:effectRef idx="0">
            <a:schemeClr val="dk1"/>
          </a:effectRef>
          <a:fontRef idx="minor">
            <a:schemeClr val="lt1"/>
          </a:fontRef>
        </p:style>
        <p:txBody>
          <a:bodyPr anchor="b" anchorCtr="0">
            <a:noAutofit/>
            <a:scene3d>
              <a:camera prst="orthographicFront"/>
              <a:lightRig rig="soft" dir="t">
                <a:rot lat="0" lon="0" rev="2100000"/>
              </a:lightRig>
            </a:scene3d>
            <a:sp3d prstMaterial="matte">
              <a:bevelT w="38100" h="38100"/>
            </a:sp3d>
          </a:bodyPr>
          <a:lstStyle/>
          <a:p>
            <a:pPr algn="ctr">
              <a:defRPr/>
            </a:pPr>
            <a:r>
              <a:rPr lang="en-US" sz="3200" b="1" spc="-150" dirty="0">
                <a:solidFill>
                  <a:srgbClr val="FBF0F2">
                    <a:shade val="85000"/>
                    <a:satMod val="150000"/>
                  </a:srgbClr>
                </a:solidFill>
                <a:effectLst>
                  <a:outerShdw blurRad="63500" dist="38100" dir="8220000" algn="tl" rotWithShape="0">
                    <a:srgbClr val="000000">
                      <a:alpha val="30000"/>
                    </a:srgbClr>
                  </a:outerShdw>
                </a:effectLst>
                <a:ea typeface="+mj-lt"/>
                <a:cs typeface="+mj-lt"/>
              </a:rPr>
              <a:t>Disciples of Christ Scolded and Mocked For Being Apart From the World</a:t>
            </a:r>
          </a:p>
        </p:txBody>
      </p:sp>
    </p:spTree>
    <p:extLst>
      <p:ext uri="{BB962C8B-B14F-4D97-AF65-F5344CB8AC3E}">
        <p14:creationId xmlns:p14="http://schemas.microsoft.com/office/powerpoint/2010/main" val="1641280374"/>
      </p:ext>
    </p:extLst>
  </p:cSld>
  <p:clrMapOvr>
    <a:masterClrMapping/>
  </p:clrMapOvr>
  <p:transition>
    <p:fade thruBlk="1"/>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Autofit/>
          </a:bodyPr>
          <a:lstStyle/>
          <a:p>
            <a:pPr>
              <a:buNone/>
            </a:pPr>
            <a:r>
              <a:rPr lang="en-US" sz="2400" dirty="0" smtClean="0"/>
              <a:t>“…Where is that God who is able to help you when you come to life again, since he cannot help you while you are in this life?  Do not the Romans, without any help from your God, govern, reign, have the enjoyment of the whole world, and have dominion over you?  But you in the meantime, in suspense and anxiety, are abstaining from respectable enjoyments.  You do not visit exhibitions; you have no concern in public displays; you reject the public banquets, and abhor the sacred contests; the meats previously tasted by, and the drinks made a libation of upon, the altars.  Thus you stand in dread of the gods whom you deny.  You do not wreath your heads with flowers; you do not grace your bodies with odours; you reserve unguents for funeral rites; you even refuse garlands to your sepulchers—pallid, trembling beings, worthy of the pity even of our gods! ” </a:t>
            </a:r>
            <a:endParaRPr lang="en-US" sz="2400" dirty="0"/>
          </a:p>
        </p:txBody>
      </p:sp>
      <p:sp>
        <p:nvSpPr>
          <p:cNvPr id="5" name="Title 1"/>
          <p:cNvSpPr txBox="1">
            <a:spLocks/>
          </p:cNvSpPr>
          <p:nvPr/>
        </p:nvSpPr>
        <p:spPr>
          <a:xfrm>
            <a:off x="609600" y="152400"/>
            <a:ext cx="8229600" cy="1143000"/>
          </a:xfrm>
          <a:prstGeom prst="rect">
            <a:avLst/>
          </a:prstGeom>
          <a:ln/>
        </p:spPr>
        <p:style>
          <a:lnRef idx="2">
            <a:schemeClr val="dk1">
              <a:shade val="50000"/>
            </a:schemeClr>
          </a:lnRef>
          <a:fillRef idx="1">
            <a:schemeClr val="dk1"/>
          </a:fillRef>
          <a:effectRef idx="0">
            <a:schemeClr val="dk1"/>
          </a:effectRef>
          <a:fontRef idx="minor">
            <a:schemeClr val="lt1"/>
          </a:fontRef>
        </p:style>
        <p:txBody>
          <a:bodyPr anchor="b" anchorCtr="0">
            <a:noAutofit/>
            <a:scene3d>
              <a:camera prst="orthographicFront"/>
              <a:lightRig rig="soft" dir="t">
                <a:rot lat="0" lon="0" rev="2100000"/>
              </a:lightRig>
            </a:scene3d>
            <a:sp3d prstMaterial="matte">
              <a:bevelT w="38100" h="38100"/>
            </a:sp3d>
          </a:bodyPr>
          <a:lstStyle/>
          <a:p>
            <a:pPr algn="ctr">
              <a:defRPr/>
            </a:pPr>
            <a:r>
              <a:rPr lang="en-US" sz="3200" b="1" spc="-150" dirty="0">
                <a:solidFill>
                  <a:srgbClr val="FBF0F2">
                    <a:shade val="85000"/>
                    <a:satMod val="150000"/>
                  </a:srgbClr>
                </a:solidFill>
                <a:effectLst>
                  <a:outerShdw blurRad="63500" dist="38100" dir="8220000" algn="tl" rotWithShape="0">
                    <a:srgbClr val="000000">
                      <a:alpha val="30000"/>
                    </a:srgbClr>
                  </a:outerShdw>
                </a:effectLst>
                <a:ea typeface="+mj-lt"/>
                <a:cs typeface="+mj-lt"/>
              </a:rPr>
              <a:t>Disciples of Christ Scolded and Mocked For Being Apart From the World</a:t>
            </a:r>
          </a:p>
        </p:txBody>
      </p:sp>
      <p:sp>
        <p:nvSpPr>
          <p:cNvPr id="7" name="TextBox 6"/>
          <p:cNvSpPr txBox="1"/>
          <p:nvPr/>
        </p:nvSpPr>
        <p:spPr>
          <a:xfrm>
            <a:off x="609600" y="1295400"/>
            <a:ext cx="8229600" cy="369332"/>
          </a:xfrm>
          <a:prstGeom prst="rect">
            <a:avLst/>
          </a:prstGeom>
          <a:noFill/>
        </p:spPr>
        <p:txBody>
          <a:bodyPr wrap="square" rtlCol="0">
            <a:spAutoFit/>
          </a:bodyPr>
          <a:lstStyle/>
          <a:p>
            <a:pPr algn="ctr"/>
            <a:r>
              <a:rPr lang="en-US" i="1" dirty="0">
                <a:solidFill>
                  <a:srgbClr val="FFFFFF"/>
                </a:solidFill>
              </a:rPr>
              <a:t>The Octavius of Minucius Felix (chapter 8)</a:t>
            </a:r>
          </a:p>
        </p:txBody>
      </p:sp>
    </p:spTree>
    <p:extLst>
      <p:ext uri="{BB962C8B-B14F-4D97-AF65-F5344CB8AC3E}">
        <p14:creationId xmlns:p14="http://schemas.microsoft.com/office/powerpoint/2010/main" val="389655128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Athenagoras (150-190)</a:t>
            </a:r>
            <a:endParaRPr lang="en-US" dirty="0"/>
          </a:p>
        </p:txBody>
      </p:sp>
      <p:sp>
        <p:nvSpPr>
          <p:cNvPr id="3" name="Content Placeholder 2"/>
          <p:cNvSpPr>
            <a:spLocks noGrp="1"/>
          </p:cNvSpPr>
          <p:nvPr>
            <p:ph idx="1"/>
          </p:nvPr>
        </p:nvSpPr>
        <p:spPr>
          <a:xfrm>
            <a:off x="457200" y="1600200"/>
            <a:ext cx="8229600" cy="5257800"/>
          </a:xfrm>
        </p:spPr>
        <p:txBody>
          <a:bodyPr>
            <a:normAutofit/>
          </a:bodyPr>
          <a:lstStyle/>
          <a:p>
            <a:r>
              <a:rPr lang="en-US" dirty="0" smtClean="0"/>
              <a:t>“For when they know that we cannot endure even to see a man put to death, though justly; who of them can accuse us of murder or cannibalism? Who does not reckon among the things of greatest interest the contests of gladiators and wild beasts, especially those which are given by you? But we, deeming that to see a man put to death is much the same as killing him, have abjured such spectacles.</a:t>
            </a:r>
            <a:r>
              <a:rPr lang="en-US" cap="all" dirty="0" smtClean="0"/>
              <a:t> </a:t>
            </a:r>
            <a:r>
              <a:rPr lang="en-US" dirty="0" smtClean="0"/>
              <a:t>How, then, when we do not even look on, lest we should contract guilt and pollution, can we put people to death? …</a:t>
            </a:r>
            <a:endParaRPr lang="en-US" dirty="0"/>
          </a:p>
        </p:txBody>
      </p:sp>
    </p:spTree>
    <p:extLst>
      <p:ext uri="{BB962C8B-B14F-4D97-AF65-F5344CB8AC3E}">
        <p14:creationId xmlns:p14="http://schemas.microsoft.com/office/powerpoint/2010/main" val="790259351"/>
      </p:ext>
    </p:extLst>
  </p:cSld>
  <p:clrMapOvr>
    <a:masterClrMapping/>
  </p:clrMapOvr>
  <p:transition>
    <p:fade thruBlk="1"/>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 name="Slide Number Placeholder 5"/>
          <p:cNvSpPr>
            <a:spLocks noGrp="1"/>
          </p:cNvSpPr>
          <p:nvPr>
            <p:ph type="sldNum" sz="quarter" idx="12"/>
          </p:nvPr>
        </p:nvSpPr>
        <p:spPr/>
        <p:txBody>
          <a:bodyPr/>
          <a:lstStyle/>
          <a:p>
            <a:fld id="{F5D316DC-17E8-44DD-A467-BEA57051B4A1}" type="slidenum">
              <a:rPr lang="en-US" altLang="en-US">
                <a:solidFill>
                  <a:srgbClr val="FFFFFF"/>
                </a:solidFill>
              </a:rPr>
              <a:pPr/>
              <a:t>2</a:t>
            </a:fld>
            <a:endParaRPr lang="en-US" altLang="en-US">
              <a:solidFill>
                <a:srgbClr val="FFFFFF"/>
              </a:solidFill>
            </a:endParaRPr>
          </a:p>
        </p:txBody>
      </p:sp>
      <p:sp>
        <p:nvSpPr>
          <p:cNvPr id="55298" name="Rectangle 2"/>
          <p:cNvSpPr>
            <a:spLocks noGrp="1" noChangeArrowheads="1"/>
          </p:cNvSpPr>
          <p:nvPr>
            <p:ph type="title"/>
          </p:nvPr>
        </p:nvSpPr>
        <p:spPr/>
        <p:txBody>
          <a:bodyPr/>
          <a:lstStyle/>
          <a:p>
            <a:r>
              <a:rPr lang="en-US" altLang="en-US" sz="4000" dirty="0" smtClean="0"/>
              <a:t>Agents of </a:t>
            </a:r>
            <a:r>
              <a:rPr lang="en-US" altLang="en-US" sz="4000" dirty="0"/>
              <a:t>Satan’s Rage </a:t>
            </a:r>
            <a:br>
              <a:rPr lang="en-US" altLang="en-US" sz="4000" dirty="0"/>
            </a:br>
            <a:r>
              <a:rPr lang="en-US" altLang="en-US" sz="4000" dirty="0"/>
              <a:t>(Revelation 13)</a:t>
            </a:r>
          </a:p>
        </p:txBody>
      </p:sp>
      <p:sp>
        <p:nvSpPr>
          <p:cNvPr id="55299" name="Rectangle 3"/>
          <p:cNvSpPr>
            <a:spLocks noGrp="1" noChangeArrowheads="1"/>
          </p:cNvSpPr>
          <p:nvPr>
            <p:ph type="body" idx="1"/>
          </p:nvPr>
        </p:nvSpPr>
        <p:spPr>
          <a:xfrm>
            <a:off x="0" y="1600200"/>
            <a:ext cx="8686800" cy="4530725"/>
          </a:xfrm>
        </p:spPr>
        <p:txBody>
          <a:bodyPr/>
          <a:lstStyle/>
          <a:p>
            <a:r>
              <a:rPr lang="en-US" altLang="en-US"/>
              <a:t>chapter 13, continues to discuss the dragon’s works of rage (12:17)</a:t>
            </a:r>
          </a:p>
          <a:p>
            <a:pPr lvl="1"/>
            <a:r>
              <a:rPr lang="en-US" altLang="en-US"/>
              <a:t>lost his footing in heaven</a:t>
            </a:r>
          </a:p>
          <a:p>
            <a:pPr lvl="1"/>
            <a:r>
              <a:rPr lang="en-US" altLang="en-US"/>
              <a:t>directs his energies to the earth (church)</a:t>
            </a:r>
          </a:p>
          <a:p>
            <a:pPr lvl="1"/>
            <a:r>
              <a:rPr lang="en-US" altLang="en-US"/>
              <a:t>Revelation 13 identifies his </a:t>
            </a:r>
            <a:br>
              <a:rPr lang="en-US" altLang="en-US"/>
            </a:br>
            <a:r>
              <a:rPr lang="en-US" altLang="en-US"/>
              <a:t>devices of destruction</a:t>
            </a:r>
          </a:p>
          <a:p>
            <a:pPr lvl="2"/>
            <a:r>
              <a:rPr lang="en-US" altLang="en-US"/>
              <a:t>sea-beast (13:1-10)</a:t>
            </a:r>
          </a:p>
          <a:p>
            <a:pPr lvl="2"/>
            <a:r>
              <a:rPr lang="en-US" altLang="en-US"/>
              <a:t>land-beast (13:11-18)</a:t>
            </a:r>
          </a:p>
        </p:txBody>
      </p:sp>
      <p:grpSp>
        <p:nvGrpSpPr>
          <p:cNvPr id="55309" name="Group 13"/>
          <p:cNvGrpSpPr>
            <a:grpSpLocks/>
          </p:cNvGrpSpPr>
          <p:nvPr/>
        </p:nvGrpSpPr>
        <p:grpSpPr bwMode="auto">
          <a:xfrm>
            <a:off x="4267200" y="3733800"/>
            <a:ext cx="4876800" cy="3309938"/>
            <a:chOff x="2688" y="2352"/>
            <a:chExt cx="3072" cy="2085"/>
          </a:xfrm>
        </p:grpSpPr>
        <p:pic>
          <p:nvPicPr>
            <p:cNvPr id="55301" name="Picture 5" descr="j0092817[1]"/>
            <p:cNvPicPr>
              <a:picLocks noChangeAspect="1" noChangeArrowheads="1"/>
            </p:cNvPicPr>
            <p:nvPr/>
          </p:nvPicPr>
          <p:blipFill>
            <a:blip r:embed="rId3" cstate="print">
              <a:lum bright="70000" contrast="-70000"/>
              <a:extLst>
                <a:ext uri="{28A0092B-C50C-407E-A947-70E740481C1C}">
                  <a14:useLocalDpi xmlns:a14="http://schemas.microsoft.com/office/drawing/2010/main" val="0"/>
                </a:ext>
              </a:extLst>
            </a:blip>
            <a:srcRect/>
            <a:stretch>
              <a:fillRect/>
            </a:stretch>
          </p:blipFill>
          <p:spPr bwMode="auto">
            <a:xfrm>
              <a:off x="2688" y="2352"/>
              <a:ext cx="2943" cy="20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5302" name="Picture 6" descr="j0092817[1]"/>
            <p:cNvPicPr>
              <a:picLocks noChangeAspect="1" noChangeArrowheads="1"/>
            </p:cNvPicPr>
            <p:nvPr/>
          </p:nvPicPr>
          <p:blipFill>
            <a:blip r:embed="rId3" cstate="print">
              <a:lum bright="30000" contrast="-30000"/>
              <a:extLst>
                <a:ext uri="{28A0092B-C50C-407E-A947-70E740481C1C}">
                  <a14:useLocalDpi xmlns:a14="http://schemas.microsoft.com/office/drawing/2010/main" val="0"/>
                </a:ext>
              </a:extLst>
            </a:blip>
            <a:srcRect/>
            <a:stretch>
              <a:fillRect/>
            </a:stretch>
          </p:blipFill>
          <p:spPr bwMode="auto">
            <a:xfrm flipH="1">
              <a:off x="3024" y="2352"/>
              <a:ext cx="2736" cy="20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5303" name="Picture 7" descr="j0092823[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rot="-470740">
              <a:off x="3516" y="2517"/>
              <a:ext cx="1856" cy="1872"/>
            </a:xfrm>
            <a:prstGeom prst="rect">
              <a:avLst/>
            </a:prstGeom>
            <a:noFill/>
            <a:extLst>
              <a:ext uri="{909E8E84-426E-40DD-AFC4-6F175D3DCCD1}">
                <a14:hiddenFill xmlns:a14="http://schemas.microsoft.com/office/drawing/2010/main">
                  <a:solidFill>
                    <a:srgbClr val="FFFFFF"/>
                  </a:solidFill>
                </a14:hiddenFill>
              </a:ext>
            </a:extLst>
          </p:spPr>
        </p:pic>
        <p:sp>
          <p:nvSpPr>
            <p:cNvPr id="55305" name="Text Box 9"/>
            <p:cNvSpPr txBox="1">
              <a:spLocks noChangeArrowheads="1"/>
            </p:cNvSpPr>
            <p:nvPr/>
          </p:nvSpPr>
          <p:spPr bwMode="auto">
            <a:xfrm>
              <a:off x="4778" y="2592"/>
              <a:ext cx="242" cy="25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0" fontAlgn="base" hangingPunct="0">
                <a:spcBef>
                  <a:spcPct val="0"/>
                </a:spcBef>
                <a:spcAft>
                  <a:spcPct val="0"/>
                </a:spcAft>
              </a:pPr>
              <a:r>
                <a:rPr lang="en-US" altLang="en-US" sz="2000" b="1" dirty="0">
                  <a:solidFill>
                    <a:srgbClr val="FF0000"/>
                  </a:solidFill>
                  <a:latin typeface="Arial Black" panose="020B0A04020102020204" pitchFamily="34" charset="0"/>
                </a:rPr>
                <a:t>R</a:t>
              </a:r>
            </a:p>
          </p:txBody>
        </p:sp>
        <p:sp>
          <p:nvSpPr>
            <p:cNvPr id="55306" name="Text Box 10"/>
            <p:cNvSpPr txBox="1">
              <a:spLocks noChangeArrowheads="1"/>
            </p:cNvSpPr>
            <p:nvPr/>
          </p:nvSpPr>
          <p:spPr bwMode="auto">
            <a:xfrm>
              <a:off x="4656" y="2706"/>
              <a:ext cx="242" cy="25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0" fontAlgn="base" hangingPunct="0">
                <a:spcBef>
                  <a:spcPct val="0"/>
                </a:spcBef>
                <a:spcAft>
                  <a:spcPct val="0"/>
                </a:spcAft>
              </a:pPr>
              <a:r>
                <a:rPr lang="en-US" altLang="en-US" sz="2000" b="1" dirty="0">
                  <a:solidFill>
                    <a:srgbClr val="FF0000"/>
                  </a:solidFill>
                  <a:latin typeface="Arial Black" panose="020B0A04020102020204" pitchFamily="34" charset="0"/>
                </a:rPr>
                <a:t>A</a:t>
              </a:r>
            </a:p>
          </p:txBody>
        </p:sp>
        <p:sp>
          <p:nvSpPr>
            <p:cNvPr id="55307" name="Text Box 11"/>
            <p:cNvSpPr txBox="1">
              <a:spLocks noChangeArrowheads="1"/>
            </p:cNvSpPr>
            <p:nvPr/>
          </p:nvSpPr>
          <p:spPr bwMode="auto">
            <a:xfrm>
              <a:off x="4773" y="2822"/>
              <a:ext cx="251" cy="25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0" fontAlgn="base" hangingPunct="0">
                <a:spcBef>
                  <a:spcPct val="0"/>
                </a:spcBef>
                <a:spcAft>
                  <a:spcPct val="0"/>
                </a:spcAft>
              </a:pPr>
              <a:r>
                <a:rPr lang="en-US" altLang="en-US" sz="2000" b="1" dirty="0">
                  <a:solidFill>
                    <a:srgbClr val="FF0000"/>
                  </a:solidFill>
                  <a:latin typeface="Arial Black" panose="020B0A04020102020204" pitchFamily="34" charset="0"/>
                </a:rPr>
                <a:t>G</a:t>
              </a:r>
            </a:p>
          </p:txBody>
        </p:sp>
        <p:sp>
          <p:nvSpPr>
            <p:cNvPr id="55308" name="Text Box 12"/>
            <p:cNvSpPr txBox="1">
              <a:spLocks noChangeArrowheads="1"/>
            </p:cNvSpPr>
            <p:nvPr/>
          </p:nvSpPr>
          <p:spPr bwMode="auto">
            <a:xfrm>
              <a:off x="4934" y="2870"/>
              <a:ext cx="233" cy="25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0" fontAlgn="base" hangingPunct="0">
                <a:spcBef>
                  <a:spcPct val="0"/>
                </a:spcBef>
                <a:spcAft>
                  <a:spcPct val="0"/>
                </a:spcAft>
              </a:pPr>
              <a:r>
                <a:rPr lang="en-US" altLang="en-US" sz="2000" b="1" dirty="0">
                  <a:solidFill>
                    <a:srgbClr val="FF0000"/>
                  </a:solidFill>
                  <a:latin typeface="Arial Black" panose="020B0A04020102020204" pitchFamily="34" charset="0"/>
                </a:rPr>
                <a:t>E</a:t>
              </a:r>
            </a:p>
          </p:txBody>
        </p:sp>
      </p:grpSp>
    </p:spTree>
    <p:extLst>
      <p:ext uri="{BB962C8B-B14F-4D97-AF65-F5344CB8AC3E}">
        <p14:creationId xmlns:p14="http://schemas.microsoft.com/office/powerpoint/2010/main" val="2327645222"/>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7" presetClass="entr" presetSubtype="0" fill="hold" grpId="0" nodeType="clickEffect">
                                  <p:stCondLst>
                                    <p:cond delay="0"/>
                                  </p:stCondLst>
                                  <p:childTnLst>
                                    <p:set>
                                      <p:cBhvr>
                                        <p:cTn id="6" dur="1" fill="hold">
                                          <p:stCondLst>
                                            <p:cond delay="0"/>
                                          </p:stCondLst>
                                        </p:cTn>
                                        <p:tgtEl>
                                          <p:spTgt spid="55299">
                                            <p:txEl>
                                              <p:pRg st="0" end="0"/>
                                            </p:txEl>
                                          </p:spTgt>
                                        </p:tgtEl>
                                        <p:attrNameLst>
                                          <p:attrName>style.visibility</p:attrName>
                                        </p:attrNameLst>
                                      </p:cBhvr>
                                      <p:to>
                                        <p:strVal val="visible"/>
                                      </p:to>
                                    </p:set>
                                    <p:animEffect transition="in" filter="fade">
                                      <p:cBhvr>
                                        <p:cTn id="7" dur="1000"/>
                                        <p:tgtEl>
                                          <p:spTgt spid="55299">
                                            <p:txEl>
                                              <p:pRg st="0" end="0"/>
                                            </p:txEl>
                                          </p:spTgt>
                                        </p:tgtEl>
                                      </p:cBhvr>
                                    </p:animEffect>
                                    <p:anim calcmode="lin" valueType="num">
                                      <p:cBhvr>
                                        <p:cTn id="8" dur="1000" fill="hold"/>
                                        <p:tgtEl>
                                          <p:spTgt spid="55299">
                                            <p:txEl>
                                              <p:pRg st="0" end="0"/>
                                            </p:txEl>
                                          </p:spTgt>
                                        </p:tgtEl>
                                        <p:attrNameLst>
                                          <p:attrName>ppt_x</p:attrName>
                                        </p:attrNameLst>
                                      </p:cBhvr>
                                      <p:tavLst>
                                        <p:tav tm="0">
                                          <p:val>
                                            <p:strVal val="#ppt_x"/>
                                          </p:val>
                                        </p:tav>
                                        <p:tav tm="100000">
                                          <p:val>
                                            <p:strVal val="#ppt_x"/>
                                          </p:val>
                                        </p:tav>
                                      </p:tavLst>
                                    </p:anim>
                                    <p:anim calcmode="lin" valueType="num">
                                      <p:cBhvr>
                                        <p:cTn id="9" dur="900" decel="100000" fill="hold"/>
                                        <p:tgtEl>
                                          <p:spTgt spid="55299">
                                            <p:txEl>
                                              <p:pRg st="0" end="0"/>
                                            </p:txEl>
                                          </p:spTgt>
                                        </p:tgtEl>
                                        <p:attrNameLst>
                                          <p:attrName>ppt_y</p:attrName>
                                        </p:attrNameLst>
                                      </p:cBhvr>
                                      <p:tavLst>
                                        <p:tav tm="0">
                                          <p:val>
                                            <p:strVal val="#ppt_y+1"/>
                                          </p:val>
                                        </p:tav>
                                        <p:tav tm="100000">
                                          <p:val>
                                            <p:strVal val="#ppt_y-.03"/>
                                          </p:val>
                                        </p:tav>
                                      </p:tavLst>
                                    </p:anim>
                                    <p:anim calcmode="lin" valueType="num">
                                      <p:cBhvr>
                                        <p:cTn id="10" dur="100" accel="100000" fill="hold">
                                          <p:stCondLst>
                                            <p:cond delay="900"/>
                                          </p:stCondLst>
                                        </p:cTn>
                                        <p:tgtEl>
                                          <p:spTgt spid="55299">
                                            <p:txEl>
                                              <p:pRg st="0" end="0"/>
                                            </p:txEl>
                                          </p:spTgt>
                                        </p:tgtEl>
                                        <p:attrNameLst>
                                          <p:attrName>ppt_y</p:attrName>
                                        </p:attrNameLst>
                                      </p:cBhvr>
                                      <p:tavLst>
                                        <p:tav tm="0">
                                          <p:val>
                                            <p:strVal val="#ppt_y-.03"/>
                                          </p:val>
                                        </p:tav>
                                        <p:tav tm="100000">
                                          <p:val>
                                            <p:strVal val="#ppt_y"/>
                                          </p:val>
                                        </p:tav>
                                      </p:tavLst>
                                    </p:anim>
                                  </p:childTnLst>
                                </p:cTn>
                              </p:par>
                              <p:par>
                                <p:cTn id="11" presetID="10" presetClass="entr" presetSubtype="0" fill="hold" nodeType="withEffect">
                                  <p:stCondLst>
                                    <p:cond delay="0"/>
                                  </p:stCondLst>
                                  <p:childTnLst>
                                    <p:set>
                                      <p:cBhvr>
                                        <p:cTn id="12" dur="1" fill="hold">
                                          <p:stCondLst>
                                            <p:cond delay="0"/>
                                          </p:stCondLst>
                                        </p:cTn>
                                        <p:tgtEl>
                                          <p:spTgt spid="55309"/>
                                        </p:tgtEl>
                                        <p:attrNameLst>
                                          <p:attrName>style.visibility</p:attrName>
                                        </p:attrNameLst>
                                      </p:cBhvr>
                                      <p:to>
                                        <p:strVal val="visible"/>
                                      </p:to>
                                    </p:set>
                                    <p:animEffect transition="in" filter="fade">
                                      <p:cBhvr>
                                        <p:cTn id="13" dur="5000"/>
                                        <p:tgtEl>
                                          <p:spTgt spid="55309"/>
                                        </p:tgtEl>
                                      </p:cBhvr>
                                    </p:animEffect>
                                  </p:childTnLst>
                                </p:cTn>
                              </p:par>
                            </p:childTnLst>
                          </p:cTn>
                        </p:par>
                      </p:childTnLst>
                    </p:cTn>
                  </p:par>
                  <p:par>
                    <p:cTn id="14" fill="hold" nodeType="clickPar">
                      <p:stCondLst>
                        <p:cond delay="indefinite"/>
                      </p:stCondLst>
                      <p:childTnLst>
                        <p:par>
                          <p:cTn id="15" fill="hold" nodeType="withGroup">
                            <p:stCondLst>
                              <p:cond delay="0"/>
                            </p:stCondLst>
                            <p:childTnLst>
                              <p:par>
                                <p:cTn id="16" presetID="37" presetClass="entr" presetSubtype="0" fill="hold" grpId="0" nodeType="clickEffect">
                                  <p:stCondLst>
                                    <p:cond delay="0"/>
                                  </p:stCondLst>
                                  <p:childTnLst>
                                    <p:set>
                                      <p:cBhvr>
                                        <p:cTn id="17" dur="1" fill="hold">
                                          <p:stCondLst>
                                            <p:cond delay="0"/>
                                          </p:stCondLst>
                                        </p:cTn>
                                        <p:tgtEl>
                                          <p:spTgt spid="55299">
                                            <p:txEl>
                                              <p:pRg st="1" end="1"/>
                                            </p:txEl>
                                          </p:spTgt>
                                        </p:tgtEl>
                                        <p:attrNameLst>
                                          <p:attrName>style.visibility</p:attrName>
                                        </p:attrNameLst>
                                      </p:cBhvr>
                                      <p:to>
                                        <p:strVal val="visible"/>
                                      </p:to>
                                    </p:set>
                                    <p:animEffect transition="in" filter="fade">
                                      <p:cBhvr>
                                        <p:cTn id="18" dur="1000"/>
                                        <p:tgtEl>
                                          <p:spTgt spid="55299">
                                            <p:txEl>
                                              <p:pRg st="1" end="1"/>
                                            </p:txEl>
                                          </p:spTgt>
                                        </p:tgtEl>
                                      </p:cBhvr>
                                    </p:animEffect>
                                    <p:anim calcmode="lin" valueType="num">
                                      <p:cBhvr>
                                        <p:cTn id="19" dur="1000" fill="hold"/>
                                        <p:tgtEl>
                                          <p:spTgt spid="55299">
                                            <p:txEl>
                                              <p:pRg st="1" end="1"/>
                                            </p:txEl>
                                          </p:spTgt>
                                        </p:tgtEl>
                                        <p:attrNameLst>
                                          <p:attrName>ppt_x</p:attrName>
                                        </p:attrNameLst>
                                      </p:cBhvr>
                                      <p:tavLst>
                                        <p:tav tm="0">
                                          <p:val>
                                            <p:strVal val="#ppt_x"/>
                                          </p:val>
                                        </p:tav>
                                        <p:tav tm="100000">
                                          <p:val>
                                            <p:strVal val="#ppt_x"/>
                                          </p:val>
                                        </p:tav>
                                      </p:tavLst>
                                    </p:anim>
                                    <p:anim calcmode="lin" valueType="num">
                                      <p:cBhvr>
                                        <p:cTn id="20" dur="900" decel="100000" fill="hold"/>
                                        <p:tgtEl>
                                          <p:spTgt spid="55299">
                                            <p:txEl>
                                              <p:pRg st="1" end="1"/>
                                            </p:txEl>
                                          </p:spTgt>
                                        </p:tgtEl>
                                        <p:attrNameLst>
                                          <p:attrName>ppt_y</p:attrName>
                                        </p:attrNameLst>
                                      </p:cBhvr>
                                      <p:tavLst>
                                        <p:tav tm="0">
                                          <p:val>
                                            <p:strVal val="#ppt_y+1"/>
                                          </p:val>
                                        </p:tav>
                                        <p:tav tm="100000">
                                          <p:val>
                                            <p:strVal val="#ppt_y-.03"/>
                                          </p:val>
                                        </p:tav>
                                      </p:tavLst>
                                    </p:anim>
                                    <p:anim calcmode="lin" valueType="num">
                                      <p:cBhvr>
                                        <p:cTn id="21" dur="100" accel="100000" fill="hold">
                                          <p:stCondLst>
                                            <p:cond delay="900"/>
                                          </p:stCondLst>
                                        </p:cTn>
                                        <p:tgtEl>
                                          <p:spTgt spid="55299">
                                            <p:txEl>
                                              <p:pRg st="1" end="1"/>
                                            </p:txEl>
                                          </p:spTgt>
                                        </p:tgtEl>
                                        <p:attrNameLst>
                                          <p:attrName>ppt_y</p:attrName>
                                        </p:attrNameLst>
                                      </p:cBhvr>
                                      <p:tavLst>
                                        <p:tav tm="0">
                                          <p:val>
                                            <p:strVal val="#ppt_y-.03"/>
                                          </p:val>
                                        </p:tav>
                                        <p:tav tm="100000">
                                          <p:val>
                                            <p:strVal val="#ppt_y"/>
                                          </p:val>
                                        </p:tav>
                                      </p:tavLst>
                                    </p:anim>
                                  </p:childTnLst>
                                </p:cTn>
                              </p:par>
                            </p:childTnLst>
                          </p:cTn>
                        </p:par>
                      </p:childTnLst>
                    </p:cTn>
                  </p:par>
                  <p:par>
                    <p:cTn id="22" fill="hold" nodeType="clickPar">
                      <p:stCondLst>
                        <p:cond delay="indefinite"/>
                      </p:stCondLst>
                      <p:childTnLst>
                        <p:par>
                          <p:cTn id="23" fill="hold" nodeType="withGroup">
                            <p:stCondLst>
                              <p:cond delay="0"/>
                            </p:stCondLst>
                            <p:childTnLst>
                              <p:par>
                                <p:cTn id="24" presetID="37" presetClass="entr" presetSubtype="0" fill="hold" grpId="0" nodeType="clickEffect">
                                  <p:stCondLst>
                                    <p:cond delay="0"/>
                                  </p:stCondLst>
                                  <p:childTnLst>
                                    <p:set>
                                      <p:cBhvr>
                                        <p:cTn id="25" dur="1" fill="hold">
                                          <p:stCondLst>
                                            <p:cond delay="0"/>
                                          </p:stCondLst>
                                        </p:cTn>
                                        <p:tgtEl>
                                          <p:spTgt spid="55299">
                                            <p:txEl>
                                              <p:pRg st="2" end="2"/>
                                            </p:txEl>
                                          </p:spTgt>
                                        </p:tgtEl>
                                        <p:attrNameLst>
                                          <p:attrName>style.visibility</p:attrName>
                                        </p:attrNameLst>
                                      </p:cBhvr>
                                      <p:to>
                                        <p:strVal val="visible"/>
                                      </p:to>
                                    </p:set>
                                    <p:animEffect transition="in" filter="fade">
                                      <p:cBhvr>
                                        <p:cTn id="26" dur="1000"/>
                                        <p:tgtEl>
                                          <p:spTgt spid="55299">
                                            <p:txEl>
                                              <p:pRg st="2" end="2"/>
                                            </p:txEl>
                                          </p:spTgt>
                                        </p:tgtEl>
                                      </p:cBhvr>
                                    </p:animEffect>
                                    <p:anim calcmode="lin" valueType="num">
                                      <p:cBhvr>
                                        <p:cTn id="27" dur="1000" fill="hold"/>
                                        <p:tgtEl>
                                          <p:spTgt spid="55299">
                                            <p:txEl>
                                              <p:pRg st="2" end="2"/>
                                            </p:txEl>
                                          </p:spTgt>
                                        </p:tgtEl>
                                        <p:attrNameLst>
                                          <p:attrName>ppt_x</p:attrName>
                                        </p:attrNameLst>
                                      </p:cBhvr>
                                      <p:tavLst>
                                        <p:tav tm="0">
                                          <p:val>
                                            <p:strVal val="#ppt_x"/>
                                          </p:val>
                                        </p:tav>
                                        <p:tav tm="100000">
                                          <p:val>
                                            <p:strVal val="#ppt_x"/>
                                          </p:val>
                                        </p:tav>
                                      </p:tavLst>
                                    </p:anim>
                                    <p:anim calcmode="lin" valueType="num">
                                      <p:cBhvr>
                                        <p:cTn id="28" dur="900" decel="100000" fill="hold"/>
                                        <p:tgtEl>
                                          <p:spTgt spid="55299">
                                            <p:txEl>
                                              <p:pRg st="2" end="2"/>
                                            </p:txEl>
                                          </p:spTgt>
                                        </p:tgtEl>
                                        <p:attrNameLst>
                                          <p:attrName>ppt_y</p:attrName>
                                        </p:attrNameLst>
                                      </p:cBhvr>
                                      <p:tavLst>
                                        <p:tav tm="0">
                                          <p:val>
                                            <p:strVal val="#ppt_y+1"/>
                                          </p:val>
                                        </p:tav>
                                        <p:tav tm="100000">
                                          <p:val>
                                            <p:strVal val="#ppt_y-.03"/>
                                          </p:val>
                                        </p:tav>
                                      </p:tavLst>
                                    </p:anim>
                                    <p:anim calcmode="lin" valueType="num">
                                      <p:cBhvr>
                                        <p:cTn id="29" dur="100" accel="100000" fill="hold">
                                          <p:stCondLst>
                                            <p:cond delay="900"/>
                                          </p:stCondLst>
                                        </p:cTn>
                                        <p:tgtEl>
                                          <p:spTgt spid="55299">
                                            <p:txEl>
                                              <p:pRg st="2" end="2"/>
                                            </p:txEl>
                                          </p:spTgt>
                                        </p:tgtEl>
                                        <p:attrNameLst>
                                          <p:attrName>ppt_y</p:attrName>
                                        </p:attrNameLst>
                                      </p:cBhvr>
                                      <p:tavLst>
                                        <p:tav tm="0">
                                          <p:val>
                                            <p:strVal val="#ppt_y-.03"/>
                                          </p:val>
                                        </p:tav>
                                        <p:tav tm="100000">
                                          <p:val>
                                            <p:strVal val="#ppt_y"/>
                                          </p:val>
                                        </p:tav>
                                      </p:tavLst>
                                    </p:anim>
                                  </p:childTnLst>
                                </p:cTn>
                              </p:par>
                            </p:childTnLst>
                          </p:cTn>
                        </p:par>
                      </p:childTnLst>
                    </p:cTn>
                  </p:par>
                  <p:par>
                    <p:cTn id="30" fill="hold" nodeType="clickPar">
                      <p:stCondLst>
                        <p:cond delay="indefinite"/>
                      </p:stCondLst>
                      <p:childTnLst>
                        <p:par>
                          <p:cTn id="31" fill="hold" nodeType="withGroup">
                            <p:stCondLst>
                              <p:cond delay="0"/>
                            </p:stCondLst>
                            <p:childTnLst>
                              <p:par>
                                <p:cTn id="32" presetID="37" presetClass="entr" presetSubtype="0" fill="hold" grpId="0" nodeType="clickEffect">
                                  <p:stCondLst>
                                    <p:cond delay="0"/>
                                  </p:stCondLst>
                                  <p:childTnLst>
                                    <p:set>
                                      <p:cBhvr>
                                        <p:cTn id="33" dur="1" fill="hold">
                                          <p:stCondLst>
                                            <p:cond delay="0"/>
                                          </p:stCondLst>
                                        </p:cTn>
                                        <p:tgtEl>
                                          <p:spTgt spid="55299">
                                            <p:txEl>
                                              <p:pRg st="3" end="3"/>
                                            </p:txEl>
                                          </p:spTgt>
                                        </p:tgtEl>
                                        <p:attrNameLst>
                                          <p:attrName>style.visibility</p:attrName>
                                        </p:attrNameLst>
                                      </p:cBhvr>
                                      <p:to>
                                        <p:strVal val="visible"/>
                                      </p:to>
                                    </p:set>
                                    <p:animEffect transition="in" filter="fade">
                                      <p:cBhvr>
                                        <p:cTn id="34" dur="1000"/>
                                        <p:tgtEl>
                                          <p:spTgt spid="55299">
                                            <p:txEl>
                                              <p:pRg st="3" end="3"/>
                                            </p:txEl>
                                          </p:spTgt>
                                        </p:tgtEl>
                                      </p:cBhvr>
                                    </p:animEffect>
                                    <p:anim calcmode="lin" valueType="num">
                                      <p:cBhvr>
                                        <p:cTn id="35" dur="1000" fill="hold"/>
                                        <p:tgtEl>
                                          <p:spTgt spid="55299">
                                            <p:txEl>
                                              <p:pRg st="3" end="3"/>
                                            </p:txEl>
                                          </p:spTgt>
                                        </p:tgtEl>
                                        <p:attrNameLst>
                                          <p:attrName>ppt_x</p:attrName>
                                        </p:attrNameLst>
                                      </p:cBhvr>
                                      <p:tavLst>
                                        <p:tav tm="0">
                                          <p:val>
                                            <p:strVal val="#ppt_x"/>
                                          </p:val>
                                        </p:tav>
                                        <p:tav tm="100000">
                                          <p:val>
                                            <p:strVal val="#ppt_x"/>
                                          </p:val>
                                        </p:tav>
                                      </p:tavLst>
                                    </p:anim>
                                    <p:anim calcmode="lin" valueType="num">
                                      <p:cBhvr>
                                        <p:cTn id="36" dur="900" decel="100000" fill="hold"/>
                                        <p:tgtEl>
                                          <p:spTgt spid="55299">
                                            <p:txEl>
                                              <p:pRg st="3" end="3"/>
                                            </p:txEl>
                                          </p:spTgt>
                                        </p:tgtEl>
                                        <p:attrNameLst>
                                          <p:attrName>ppt_y</p:attrName>
                                        </p:attrNameLst>
                                      </p:cBhvr>
                                      <p:tavLst>
                                        <p:tav tm="0">
                                          <p:val>
                                            <p:strVal val="#ppt_y+1"/>
                                          </p:val>
                                        </p:tav>
                                        <p:tav tm="100000">
                                          <p:val>
                                            <p:strVal val="#ppt_y-.03"/>
                                          </p:val>
                                        </p:tav>
                                      </p:tavLst>
                                    </p:anim>
                                    <p:anim calcmode="lin" valueType="num">
                                      <p:cBhvr>
                                        <p:cTn id="37" dur="100" accel="100000" fill="hold">
                                          <p:stCondLst>
                                            <p:cond delay="900"/>
                                          </p:stCondLst>
                                        </p:cTn>
                                        <p:tgtEl>
                                          <p:spTgt spid="55299">
                                            <p:txEl>
                                              <p:pRg st="3" end="3"/>
                                            </p:txEl>
                                          </p:spTgt>
                                        </p:tgtEl>
                                        <p:attrNameLst>
                                          <p:attrName>ppt_y</p:attrName>
                                        </p:attrNameLst>
                                      </p:cBhvr>
                                      <p:tavLst>
                                        <p:tav tm="0">
                                          <p:val>
                                            <p:strVal val="#ppt_y-.03"/>
                                          </p:val>
                                        </p:tav>
                                        <p:tav tm="100000">
                                          <p:val>
                                            <p:strVal val="#ppt_y"/>
                                          </p:val>
                                        </p:tav>
                                      </p:tavLst>
                                    </p:anim>
                                  </p:childTnLst>
                                </p:cTn>
                              </p:par>
                            </p:childTnLst>
                          </p:cTn>
                        </p:par>
                      </p:childTnLst>
                    </p:cTn>
                  </p:par>
                  <p:par>
                    <p:cTn id="38" fill="hold" nodeType="clickPar">
                      <p:stCondLst>
                        <p:cond delay="indefinite"/>
                      </p:stCondLst>
                      <p:childTnLst>
                        <p:par>
                          <p:cTn id="39" fill="hold" nodeType="withGroup">
                            <p:stCondLst>
                              <p:cond delay="0"/>
                            </p:stCondLst>
                            <p:childTnLst>
                              <p:par>
                                <p:cTn id="40" presetID="37" presetClass="entr" presetSubtype="0" fill="hold" grpId="0" nodeType="clickEffect">
                                  <p:stCondLst>
                                    <p:cond delay="0"/>
                                  </p:stCondLst>
                                  <p:childTnLst>
                                    <p:set>
                                      <p:cBhvr>
                                        <p:cTn id="41" dur="1" fill="hold">
                                          <p:stCondLst>
                                            <p:cond delay="0"/>
                                          </p:stCondLst>
                                        </p:cTn>
                                        <p:tgtEl>
                                          <p:spTgt spid="55299">
                                            <p:txEl>
                                              <p:pRg st="4" end="4"/>
                                            </p:txEl>
                                          </p:spTgt>
                                        </p:tgtEl>
                                        <p:attrNameLst>
                                          <p:attrName>style.visibility</p:attrName>
                                        </p:attrNameLst>
                                      </p:cBhvr>
                                      <p:to>
                                        <p:strVal val="visible"/>
                                      </p:to>
                                    </p:set>
                                    <p:animEffect transition="in" filter="fade">
                                      <p:cBhvr>
                                        <p:cTn id="42" dur="1000"/>
                                        <p:tgtEl>
                                          <p:spTgt spid="55299">
                                            <p:txEl>
                                              <p:pRg st="4" end="4"/>
                                            </p:txEl>
                                          </p:spTgt>
                                        </p:tgtEl>
                                      </p:cBhvr>
                                    </p:animEffect>
                                    <p:anim calcmode="lin" valueType="num">
                                      <p:cBhvr>
                                        <p:cTn id="43" dur="1000" fill="hold"/>
                                        <p:tgtEl>
                                          <p:spTgt spid="55299">
                                            <p:txEl>
                                              <p:pRg st="4" end="4"/>
                                            </p:txEl>
                                          </p:spTgt>
                                        </p:tgtEl>
                                        <p:attrNameLst>
                                          <p:attrName>ppt_x</p:attrName>
                                        </p:attrNameLst>
                                      </p:cBhvr>
                                      <p:tavLst>
                                        <p:tav tm="0">
                                          <p:val>
                                            <p:strVal val="#ppt_x"/>
                                          </p:val>
                                        </p:tav>
                                        <p:tav tm="100000">
                                          <p:val>
                                            <p:strVal val="#ppt_x"/>
                                          </p:val>
                                        </p:tav>
                                      </p:tavLst>
                                    </p:anim>
                                    <p:anim calcmode="lin" valueType="num">
                                      <p:cBhvr>
                                        <p:cTn id="44" dur="900" decel="100000" fill="hold"/>
                                        <p:tgtEl>
                                          <p:spTgt spid="55299">
                                            <p:txEl>
                                              <p:pRg st="4" end="4"/>
                                            </p:txEl>
                                          </p:spTgt>
                                        </p:tgtEl>
                                        <p:attrNameLst>
                                          <p:attrName>ppt_y</p:attrName>
                                        </p:attrNameLst>
                                      </p:cBhvr>
                                      <p:tavLst>
                                        <p:tav tm="0">
                                          <p:val>
                                            <p:strVal val="#ppt_y+1"/>
                                          </p:val>
                                        </p:tav>
                                        <p:tav tm="100000">
                                          <p:val>
                                            <p:strVal val="#ppt_y-.03"/>
                                          </p:val>
                                        </p:tav>
                                      </p:tavLst>
                                    </p:anim>
                                    <p:anim calcmode="lin" valueType="num">
                                      <p:cBhvr>
                                        <p:cTn id="45" dur="100" accel="100000" fill="hold">
                                          <p:stCondLst>
                                            <p:cond delay="900"/>
                                          </p:stCondLst>
                                        </p:cTn>
                                        <p:tgtEl>
                                          <p:spTgt spid="55299">
                                            <p:txEl>
                                              <p:pRg st="4" end="4"/>
                                            </p:txEl>
                                          </p:spTgt>
                                        </p:tgtEl>
                                        <p:attrNameLst>
                                          <p:attrName>ppt_y</p:attrName>
                                        </p:attrNameLst>
                                      </p:cBhvr>
                                      <p:tavLst>
                                        <p:tav tm="0">
                                          <p:val>
                                            <p:strVal val="#ppt_y-.03"/>
                                          </p:val>
                                        </p:tav>
                                        <p:tav tm="100000">
                                          <p:val>
                                            <p:strVal val="#ppt_y"/>
                                          </p:val>
                                        </p:tav>
                                      </p:tavLst>
                                    </p:anim>
                                  </p:childTnLst>
                                </p:cTn>
                              </p:par>
                            </p:childTnLst>
                          </p:cTn>
                        </p:par>
                      </p:childTnLst>
                    </p:cTn>
                  </p:par>
                  <p:par>
                    <p:cTn id="46" fill="hold" nodeType="clickPar">
                      <p:stCondLst>
                        <p:cond delay="indefinite"/>
                      </p:stCondLst>
                      <p:childTnLst>
                        <p:par>
                          <p:cTn id="47" fill="hold" nodeType="withGroup">
                            <p:stCondLst>
                              <p:cond delay="0"/>
                            </p:stCondLst>
                            <p:childTnLst>
                              <p:par>
                                <p:cTn id="48" presetID="37" presetClass="entr" presetSubtype="0" fill="hold" grpId="0" nodeType="clickEffect">
                                  <p:stCondLst>
                                    <p:cond delay="0"/>
                                  </p:stCondLst>
                                  <p:childTnLst>
                                    <p:set>
                                      <p:cBhvr>
                                        <p:cTn id="49" dur="1" fill="hold">
                                          <p:stCondLst>
                                            <p:cond delay="0"/>
                                          </p:stCondLst>
                                        </p:cTn>
                                        <p:tgtEl>
                                          <p:spTgt spid="55299">
                                            <p:txEl>
                                              <p:pRg st="5" end="5"/>
                                            </p:txEl>
                                          </p:spTgt>
                                        </p:tgtEl>
                                        <p:attrNameLst>
                                          <p:attrName>style.visibility</p:attrName>
                                        </p:attrNameLst>
                                      </p:cBhvr>
                                      <p:to>
                                        <p:strVal val="visible"/>
                                      </p:to>
                                    </p:set>
                                    <p:animEffect transition="in" filter="fade">
                                      <p:cBhvr>
                                        <p:cTn id="50" dur="1000"/>
                                        <p:tgtEl>
                                          <p:spTgt spid="55299">
                                            <p:txEl>
                                              <p:pRg st="5" end="5"/>
                                            </p:txEl>
                                          </p:spTgt>
                                        </p:tgtEl>
                                      </p:cBhvr>
                                    </p:animEffect>
                                    <p:anim calcmode="lin" valueType="num">
                                      <p:cBhvr>
                                        <p:cTn id="51" dur="1000" fill="hold"/>
                                        <p:tgtEl>
                                          <p:spTgt spid="55299">
                                            <p:txEl>
                                              <p:pRg st="5" end="5"/>
                                            </p:txEl>
                                          </p:spTgt>
                                        </p:tgtEl>
                                        <p:attrNameLst>
                                          <p:attrName>ppt_x</p:attrName>
                                        </p:attrNameLst>
                                      </p:cBhvr>
                                      <p:tavLst>
                                        <p:tav tm="0">
                                          <p:val>
                                            <p:strVal val="#ppt_x"/>
                                          </p:val>
                                        </p:tav>
                                        <p:tav tm="100000">
                                          <p:val>
                                            <p:strVal val="#ppt_x"/>
                                          </p:val>
                                        </p:tav>
                                      </p:tavLst>
                                    </p:anim>
                                    <p:anim calcmode="lin" valueType="num">
                                      <p:cBhvr>
                                        <p:cTn id="52" dur="900" decel="100000" fill="hold"/>
                                        <p:tgtEl>
                                          <p:spTgt spid="55299">
                                            <p:txEl>
                                              <p:pRg st="5" end="5"/>
                                            </p:txEl>
                                          </p:spTgt>
                                        </p:tgtEl>
                                        <p:attrNameLst>
                                          <p:attrName>ppt_y</p:attrName>
                                        </p:attrNameLst>
                                      </p:cBhvr>
                                      <p:tavLst>
                                        <p:tav tm="0">
                                          <p:val>
                                            <p:strVal val="#ppt_y+1"/>
                                          </p:val>
                                        </p:tav>
                                        <p:tav tm="100000">
                                          <p:val>
                                            <p:strVal val="#ppt_y-.03"/>
                                          </p:val>
                                        </p:tav>
                                      </p:tavLst>
                                    </p:anim>
                                    <p:anim calcmode="lin" valueType="num">
                                      <p:cBhvr>
                                        <p:cTn id="53" dur="100" accel="100000" fill="hold">
                                          <p:stCondLst>
                                            <p:cond delay="900"/>
                                          </p:stCondLst>
                                        </p:cTn>
                                        <p:tgtEl>
                                          <p:spTgt spid="55299">
                                            <p:txEl>
                                              <p:pRg st="5" end="5"/>
                                            </p:txEl>
                                          </p:spTgt>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5299" grpId="0"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Athenagoras (150-190)</a:t>
            </a:r>
            <a:endParaRPr lang="en-US" dirty="0"/>
          </a:p>
        </p:txBody>
      </p:sp>
      <p:sp>
        <p:nvSpPr>
          <p:cNvPr id="3" name="Content Placeholder 2"/>
          <p:cNvSpPr>
            <a:spLocks noGrp="1"/>
          </p:cNvSpPr>
          <p:nvPr>
            <p:ph idx="1"/>
          </p:nvPr>
        </p:nvSpPr>
        <p:spPr>
          <a:xfrm>
            <a:off x="457200" y="1600200"/>
            <a:ext cx="8229600" cy="5257800"/>
          </a:xfrm>
        </p:spPr>
        <p:txBody>
          <a:bodyPr>
            <a:normAutofit/>
          </a:bodyPr>
          <a:lstStyle/>
          <a:p>
            <a:r>
              <a:rPr lang="en-US" dirty="0" smtClean="0"/>
              <a:t>“… And when we say that those women who use drugs to bring on abortion commit murder, and will have to give an account to God for the abortion, on what principle should we commit murder? For it does not belong to the same person to regard the very fetus in the womb as a created being, and therefore an object of God’s care, and when it has passed into life, to kill it” (</a:t>
            </a:r>
            <a:r>
              <a:rPr lang="en-US" i="1" dirty="0" smtClean="0"/>
              <a:t>Embassy</a:t>
            </a:r>
            <a:r>
              <a:rPr lang="en-US" dirty="0" smtClean="0"/>
              <a:t>, chap. 35).</a:t>
            </a:r>
            <a:endParaRPr lang="en-US" dirty="0"/>
          </a:p>
        </p:txBody>
      </p:sp>
    </p:spTree>
    <p:extLst>
      <p:ext uri="{BB962C8B-B14F-4D97-AF65-F5344CB8AC3E}">
        <p14:creationId xmlns:p14="http://schemas.microsoft.com/office/powerpoint/2010/main" val="239729519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3A4061FF-4A4C-48D7-9A0D-7DE9F2DE8936}" type="slidenum">
              <a:rPr lang="en-US" altLang="en-US">
                <a:solidFill>
                  <a:srgbClr val="FFFFFF"/>
                </a:solidFill>
              </a:rPr>
              <a:pPr/>
              <a:t>21</a:t>
            </a:fld>
            <a:endParaRPr lang="en-US" altLang="en-US">
              <a:solidFill>
                <a:srgbClr val="FFFFFF"/>
              </a:solidFill>
            </a:endParaRPr>
          </a:p>
        </p:txBody>
      </p:sp>
      <p:sp>
        <p:nvSpPr>
          <p:cNvPr id="67586" name="Rectangle 2"/>
          <p:cNvSpPr>
            <a:spLocks noGrp="1" noChangeArrowheads="1"/>
          </p:cNvSpPr>
          <p:nvPr>
            <p:ph type="title"/>
          </p:nvPr>
        </p:nvSpPr>
        <p:spPr/>
        <p:txBody>
          <a:bodyPr/>
          <a:lstStyle/>
          <a:p>
            <a:r>
              <a:rPr lang="en-US" altLang="en-US" dirty="0"/>
              <a:t>The Beast’s </a:t>
            </a:r>
            <a:r>
              <a:rPr lang="en-US" altLang="en-US" dirty="0" smtClean="0"/>
              <a:t>War</a:t>
            </a:r>
            <a:endParaRPr lang="en-US" altLang="en-US" dirty="0"/>
          </a:p>
        </p:txBody>
      </p:sp>
      <p:sp>
        <p:nvSpPr>
          <p:cNvPr id="67587" name="Rectangle 3"/>
          <p:cNvSpPr>
            <a:spLocks noGrp="1" noChangeArrowheads="1"/>
          </p:cNvSpPr>
          <p:nvPr>
            <p:ph type="body" idx="1"/>
          </p:nvPr>
        </p:nvSpPr>
        <p:spPr/>
        <p:txBody>
          <a:bodyPr/>
          <a:lstStyle/>
          <a:p>
            <a:pPr marL="0" indent="0">
              <a:buNone/>
            </a:pPr>
            <a:r>
              <a:rPr lang="en-US" altLang="en-US" dirty="0" smtClean="0"/>
              <a:t>Revelation 13:7</a:t>
            </a:r>
          </a:p>
          <a:p>
            <a:r>
              <a:rPr lang="en-US" altLang="en-US" dirty="0" smtClean="0"/>
              <a:t>cf. 11:7-9; Matt. 4:8, 9</a:t>
            </a:r>
          </a:p>
          <a:p>
            <a:r>
              <a:rPr lang="en-US" altLang="en-US" dirty="0" smtClean="0"/>
              <a:t>Christians would be made to perish, yet only true Christianity makes death into a gain (Phil. 1:21)</a:t>
            </a:r>
            <a:endParaRPr lang="en-US" altLang="en-US" dirty="0"/>
          </a:p>
          <a:p>
            <a:endParaRPr lang="en-US" altLang="en-US" dirty="0" smtClean="0"/>
          </a:p>
        </p:txBody>
      </p:sp>
    </p:spTree>
    <p:extLst>
      <p:ext uri="{BB962C8B-B14F-4D97-AF65-F5344CB8AC3E}">
        <p14:creationId xmlns:p14="http://schemas.microsoft.com/office/powerpoint/2010/main" val="40007003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7" presetClass="entr" presetSubtype="0" fill="hold" grpId="0" nodeType="withEffect">
                                  <p:stCondLst>
                                    <p:cond delay="0"/>
                                  </p:stCondLst>
                                  <p:childTnLst>
                                    <p:set>
                                      <p:cBhvr>
                                        <p:cTn id="6" dur="1" fill="hold">
                                          <p:stCondLst>
                                            <p:cond delay="0"/>
                                          </p:stCondLst>
                                        </p:cTn>
                                        <p:tgtEl>
                                          <p:spTgt spid="67587">
                                            <p:txEl>
                                              <p:pRg st="0" end="0"/>
                                            </p:txEl>
                                          </p:spTgt>
                                        </p:tgtEl>
                                        <p:attrNameLst>
                                          <p:attrName>style.visibility</p:attrName>
                                        </p:attrNameLst>
                                      </p:cBhvr>
                                      <p:to>
                                        <p:strVal val="visible"/>
                                      </p:to>
                                    </p:set>
                                    <p:animEffect transition="in" filter="fade">
                                      <p:cBhvr>
                                        <p:cTn id="7" dur="1000"/>
                                        <p:tgtEl>
                                          <p:spTgt spid="67587">
                                            <p:txEl>
                                              <p:pRg st="0" end="0"/>
                                            </p:txEl>
                                          </p:spTgt>
                                        </p:tgtEl>
                                      </p:cBhvr>
                                    </p:animEffect>
                                    <p:anim calcmode="lin" valueType="num">
                                      <p:cBhvr>
                                        <p:cTn id="8" dur="1000" fill="hold"/>
                                        <p:tgtEl>
                                          <p:spTgt spid="67587">
                                            <p:txEl>
                                              <p:pRg st="0" end="0"/>
                                            </p:txEl>
                                          </p:spTgt>
                                        </p:tgtEl>
                                        <p:attrNameLst>
                                          <p:attrName>ppt_x</p:attrName>
                                        </p:attrNameLst>
                                      </p:cBhvr>
                                      <p:tavLst>
                                        <p:tav tm="0">
                                          <p:val>
                                            <p:strVal val="#ppt_x"/>
                                          </p:val>
                                        </p:tav>
                                        <p:tav tm="100000">
                                          <p:val>
                                            <p:strVal val="#ppt_x"/>
                                          </p:val>
                                        </p:tav>
                                      </p:tavLst>
                                    </p:anim>
                                    <p:anim calcmode="lin" valueType="num">
                                      <p:cBhvr>
                                        <p:cTn id="9" dur="900" decel="100000" fill="hold"/>
                                        <p:tgtEl>
                                          <p:spTgt spid="67587">
                                            <p:txEl>
                                              <p:pRg st="0" end="0"/>
                                            </p:txEl>
                                          </p:spTgt>
                                        </p:tgtEl>
                                        <p:attrNameLst>
                                          <p:attrName>ppt_y</p:attrName>
                                        </p:attrNameLst>
                                      </p:cBhvr>
                                      <p:tavLst>
                                        <p:tav tm="0">
                                          <p:val>
                                            <p:strVal val="#ppt_y+1"/>
                                          </p:val>
                                        </p:tav>
                                        <p:tav tm="100000">
                                          <p:val>
                                            <p:strVal val="#ppt_y-.03"/>
                                          </p:val>
                                        </p:tav>
                                      </p:tavLst>
                                    </p:anim>
                                    <p:anim calcmode="lin" valueType="num">
                                      <p:cBhvr>
                                        <p:cTn id="10" dur="100" accel="100000" fill="hold">
                                          <p:stCondLst>
                                            <p:cond delay="900"/>
                                          </p:stCondLst>
                                        </p:cTn>
                                        <p:tgtEl>
                                          <p:spTgt spid="67587">
                                            <p:txEl>
                                              <p:pRg st="0" end="0"/>
                                            </p:txEl>
                                          </p:spTgt>
                                        </p:tgtEl>
                                        <p:attrNameLst>
                                          <p:attrName>ppt_y</p:attrName>
                                        </p:attrNameLst>
                                      </p:cBhvr>
                                      <p:tavLst>
                                        <p:tav tm="0">
                                          <p:val>
                                            <p:strVal val="#ppt_y-.03"/>
                                          </p:val>
                                        </p:tav>
                                        <p:tav tm="100000">
                                          <p:val>
                                            <p:strVal val="#ppt_y"/>
                                          </p:val>
                                        </p:tav>
                                      </p:tavLst>
                                    </p:anim>
                                  </p:childTnLst>
                                </p:cTn>
                              </p:par>
                            </p:childTnLst>
                          </p:cTn>
                        </p:par>
                      </p:childTnLst>
                    </p:cTn>
                  </p:par>
                  <p:par>
                    <p:cTn id="11" fill="hold">
                      <p:stCondLst>
                        <p:cond delay="indefinite"/>
                      </p:stCondLst>
                      <p:childTnLst>
                        <p:par>
                          <p:cTn id="12" fill="hold">
                            <p:stCondLst>
                              <p:cond delay="0"/>
                            </p:stCondLst>
                            <p:childTnLst>
                              <p:par>
                                <p:cTn id="13" presetID="37" presetClass="entr" presetSubtype="0" fill="hold" grpId="0" nodeType="clickEffect">
                                  <p:stCondLst>
                                    <p:cond delay="0"/>
                                  </p:stCondLst>
                                  <p:childTnLst>
                                    <p:set>
                                      <p:cBhvr>
                                        <p:cTn id="14" dur="1" fill="hold">
                                          <p:stCondLst>
                                            <p:cond delay="0"/>
                                          </p:stCondLst>
                                        </p:cTn>
                                        <p:tgtEl>
                                          <p:spTgt spid="67587">
                                            <p:txEl>
                                              <p:pRg st="1" end="1"/>
                                            </p:txEl>
                                          </p:spTgt>
                                        </p:tgtEl>
                                        <p:attrNameLst>
                                          <p:attrName>style.visibility</p:attrName>
                                        </p:attrNameLst>
                                      </p:cBhvr>
                                      <p:to>
                                        <p:strVal val="visible"/>
                                      </p:to>
                                    </p:set>
                                    <p:animEffect transition="in" filter="fade">
                                      <p:cBhvr>
                                        <p:cTn id="15" dur="1000"/>
                                        <p:tgtEl>
                                          <p:spTgt spid="67587">
                                            <p:txEl>
                                              <p:pRg st="1" end="1"/>
                                            </p:txEl>
                                          </p:spTgt>
                                        </p:tgtEl>
                                      </p:cBhvr>
                                    </p:animEffect>
                                    <p:anim calcmode="lin" valueType="num">
                                      <p:cBhvr>
                                        <p:cTn id="16" dur="1000" fill="hold"/>
                                        <p:tgtEl>
                                          <p:spTgt spid="67587">
                                            <p:txEl>
                                              <p:pRg st="1" end="1"/>
                                            </p:txEl>
                                          </p:spTgt>
                                        </p:tgtEl>
                                        <p:attrNameLst>
                                          <p:attrName>ppt_x</p:attrName>
                                        </p:attrNameLst>
                                      </p:cBhvr>
                                      <p:tavLst>
                                        <p:tav tm="0">
                                          <p:val>
                                            <p:strVal val="#ppt_x"/>
                                          </p:val>
                                        </p:tav>
                                        <p:tav tm="100000">
                                          <p:val>
                                            <p:strVal val="#ppt_x"/>
                                          </p:val>
                                        </p:tav>
                                      </p:tavLst>
                                    </p:anim>
                                    <p:anim calcmode="lin" valueType="num">
                                      <p:cBhvr>
                                        <p:cTn id="17" dur="900" decel="100000" fill="hold"/>
                                        <p:tgtEl>
                                          <p:spTgt spid="67587">
                                            <p:txEl>
                                              <p:pRg st="1" end="1"/>
                                            </p:txEl>
                                          </p:spTgt>
                                        </p:tgtEl>
                                        <p:attrNameLst>
                                          <p:attrName>ppt_y</p:attrName>
                                        </p:attrNameLst>
                                      </p:cBhvr>
                                      <p:tavLst>
                                        <p:tav tm="0">
                                          <p:val>
                                            <p:strVal val="#ppt_y+1"/>
                                          </p:val>
                                        </p:tav>
                                        <p:tav tm="100000">
                                          <p:val>
                                            <p:strVal val="#ppt_y-.03"/>
                                          </p:val>
                                        </p:tav>
                                      </p:tavLst>
                                    </p:anim>
                                    <p:anim calcmode="lin" valueType="num">
                                      <p:cBhvr>
                                        <p:cTn id="18" dur="100" accel="100000" fill="hold">
                                          <p:stCondLst>
                                            <p:cond delay="900"/>
                                          </p:stCondLst>
                                        </p:cTn>
                                        <p:tgtEl>
                                          <p:spTgt spid="67587">
                                            <p:txEl>
                                              <p:pRg st="1" end="1"/>
                                            </p:txEl>
                                          </p:spTgt>
                                        </p:tgtEl>
                                        <p:attrNameLst>
                                          <p:attrName>ppt_y</p:attrName>
                                        </p:attrNameLst>
                                      </p:cBhvr>
                                      <p:tavLst>
                                        <p:tav tm="0">
                                          <p:val>
                                            <p:strVal val="#ppt_y-.03"/>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37" presetClass="entr" presetSubtype="0" fill="hold" grpId="0" nodeType="clickEffect">
                                  <p:stCondLst>
                                    <p:cond delay="0"/>
                                  </p:stCondLst>
                                  <p:childTnLst>
                                    <p:set>
                                      <p:cBhvr>
                                        <p:cTn id="22" dur="1" fill="hold">
                                          <p:stCondLst>
                                            <p:cond delay="0"/>
                                          </p:stCondLst>
                                        </p:cTn>
                                        <p:tgtEl>
                                          <p:spTgt spid="67587">
                                            <p:txEl>
                                              <p:pRg st="2" end="2"/>
                                            </p:txEl>
                                          </p:spTgt>
                                        </p:tgtEl>
                                        <p:attrNameLst>
                                          <p:attrName>style.visibility</p:attrName>
                                        </p:attrNameLst>
                                      </p:cBhvr>
                                      <p:to>
                                        <p:strVal val="visible"/>
                                      </p:to>
                                    </p:set>
                                    <p:animEffect transition="in" filter="fade">
                                      <p:cBhvr>
                                        <p:cTn id="23" dur="1000"/>
                                        <p:tgtEl>
                                          <p:spTgt spid="67587">
                                            <p:txEl>
                                              <p:pRg st="2" end="2"/>
                                            </p:txEl>
                                          </p:spTgt>
                                        </p:tgtEl>
                                      </p:cBhvr>
                                    </p:animEffect>
                                    <p:anim calcmode="lin" valueType="num">
                                      <p:cBhvr>
                                        <p:cTn id="24" dur="1000" fill="hold"/>
                                        <p:tgtEl>
                                          <p:spTgt spid="67587">
                                            <p:txEl>
                                              <p:pRg st="2" end="2"/>
                                            </p:txEl>
                                          </p:spTgt>
                                        </p:tgtEl>
                                        <p:attrNameLst>
                                          <p:attrName>ppt_x</p:attrName>
                                        </p:attrNameLst>
                                      </p:cBhvr>
                                      <p:tavLst>
                                        <p:tav tm="0">
                                          <p:val>
                                            <p:strVal val="#ppt_x"/>
                                          </p:val>
                                        </p:tav>
                                        <p:tav tm="100000">
                                          <p:val>
                                            <p:strVal val="#ppt_x"/>
                                          </p:val>
                                        </p:tav>
                                      </p:tavLst>
                                    </p:anim>
                                    <p:anim calcmode="lin" valueType="num">
                                      <p:cBhvr>
                                        <p:cTn id="25" dur="900" decel="100000" fill="hold"/>
                                        <p:tgtEl>
                                          <p:spTgt spid="67587">
                                            <p:txEl>
                                              <p:pRg st="2" end="2"/>
                                            </p:txEl>
                                          </p:spTgt>
                                        </p:tgtEl>
                                        <p:attrNameLst>
                                          <p:attrName>ppt_y</p:attrName>
                                        </p:attrNameLst>
                                      </p:cBhvr>
                                      <p:tavLst>
                                        <p:tav tm="0">
                                          <p:val>
                                            <p:strVal val="#ppt_y+1"/>
                                          </p:val>
                                        </p:tav>
                                        <p:tav tm="100000">
                                          <p:val>
                                            <p:strVal val="#ppt_y-.03"/>
                                          </p:val>
                                        </p:tav>
                                      </p:tavLst>
                                    </p:anim>
                                    <p:anim calcmode="lin" valueType="num">
                                      <p:cBhvr>
                                        <p:cTn id="26" dur="100" accel="100000" fill="hold">
                                          <p:stCondLst>
                                            <p:cond delay="900"/>
                                          </p:stCondLst>
                                        </p:cTn>
                                        <p:tgtEl>
                                          <p:spTgt spid="67587">
                                            <p:txEl>
                                              <p:pRg st="2" end="2"/>
                                            </p:txEl>
                                          </p:spTgt>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7587" grpId="0"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Pliny, The Younger (61-113 AD)</a:t>
            </a:r>
            <a:endParaRPr lang="en-US" dirty="0"/>
          </a:p>
        </p:txBody>
      </p:sp>
      <p:sp>
        <p:nvSpPr>
          <p:cNvPr id="3" name="Content Placeholder 2"/>
          <p:cNvSpPr>
            <a:spLocks noGrp="1"/>
          </p:cNvSpPr>
          <p:nvPr>
            <p:ph idx="1"/>
          </p:nvPr>
        </p:nvSpPr>
        <p:spPr>
          <a:xfrm>
            <a:off x="457200" y="1600200"/>
            <a:ext cx="8229600" cy="4525963"/>
          </a:xfrm>
        </p:spPr>
        <p:txBody>
          <a:bodyPr>
            <a:normAutofit fontScale="92500"/>
          </a:bodyPr>
          <a:lstStyle/>
          <a:p>
            <a:pPr marL="0" indent="0">
              <a:buNone/>
            </a:pPr>
            <a:r>
              <a:rPr lang="en-US" sz="2800" dirty="0"/>
              <a:t>“In the meantime, the method I have observed towards those who have been denounced to me as Christians is this: I interrogated them whether they were Christians; </a:t>
            </a:r>
            <a:r>
              <a:rPr lang="en-US" sz="2800" dirty="0">
                <a:effectLst>
                  <a:glow rad="101600">
                    <a:srgbClr val="00B050">
                      <a:alpha val="60000"/>
                    </a:srgbClr>
                  </a:glow>
                </a:effectLst>
              </a:rPr>
              <a:t>if they confessed </a:t>
            </a:r>
            <a:r>
              <a:rPr lang="en-US" sz="2800" dirty="0"/>
              <a:t>it I repeated the question twice again, </a:t>
            </a:r>
            <a:r>
              <a:rPr lang="en-US" sz="2800" dirty="0">
                <a:effectLst>
                  <a:glow rad="101600">
                    <a:srgbClr val="00B050">
                      <a:alpha val="60000"/>
                    </a:srgbClr>
                  </a:glow>
                </a:effectLst>
              </a:rPr>
              <a:t>adding the threat of capital punishment</a:t>
            </a:r>
            <a:r>
              <a:rPr lang="en-US" sz="2800" dirty="0"/>
              <a:t>; if they still persevered, </a:t>
            </a:r>
            <a:r>
              <a:rPr lang="en-US" sz="2800" dirty="0">
                <a:effectLst>
                  <a:glow rad="101600">
                    <a:srgbClr val="FF0000">
                      <a:alpha val="60000"/>
                    </a:srgbClr>
                  </a:glow>
                </a:effectLst>
              </a:rPr>
              <a:t>I ordered them to be executed</a:t>
            </a:r>
            <a:r>
              <a:rPr lang="en-US" sz="2800" dirty="0"/>
              <a:t>. For whatever the nature of their creed might be, I could at least feel no doubt that contumacy and inflexible </a:t>
            </a:r>
            <a:r>
              <a:rPr lang="en-US" sz="2800" i="1" dirty="0"/>
              <a:t>obstinacy deserved punishment</a:t>
            </a:r>
            <a:r>
              <a:rPr lang="en-US" sz="2800" dirty="0"/>
              <a:t>. There were others also, taken in by the same infatuation, but being citizens of Rome, I directed them to be taken </a:t>
            </a:r>
            <a:r>
              <a:rPr lang="en-US" sz="2800" dirty="0" smtClean="0"/>
              <a:t>away” (Pliny, </a:t>
            </a:r>
            <a:r>
              <a:rPr lang="en-US" sz="2800" i="1" dirty="0" smtClean="0"/>
              <a:t>Letters to Trajan</a:t>
            </a:r>
            <a:r>
              <a:rPr lang="en-US" sz="2800" dirty="0" smtClean="0"/>
              <a:t>, X, 96)</a:t>
            </a:r>
            <a:endParaRPr lang="en-US" sz="2800" dirty="0"/>
          </a:p>
        </p:txBody>
      </p:sp>
    </p:spTree>
    <p:extLst>
      <p:ext uri="{BB962C8B-B14F-4D97-AF65-F5344CB8AC3E}">
        <p14:creationId xmlns:p14="http://schemas.microsoft.com/office/powerpoint/2010/main" val="1570838955"/>
      </p:ext>
    </p:extLst>
  </p:cSld>
  <p:clrMapOvr>
    <a:masterClrMapping/>
  </p:clrMapOvr>
  <mc:AlternateContent xmlns:mc="http://schemas.openxmlformats.org/markup-compatibility/2006" xmlns:p14="http://schemas.microsoft.com/office/powerpoint/2010/main">
    <mc:Choice Requires="p14">
      <p:transition spd="slow" p14:dur="3900">
        <p14:glitter/>
      </p:transition>
    </mc:Choice>
    <mc:Fallback xmlns="">
      <p:transition spd="slow">
        <p:fade/>
      </p:transition>
    </mc:Fallback>
  </mc:AlternateContent>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Pliny, The Younger (61-113 AD)</a:t>
            </a:r>
          </a:p>
        </p:txBody>
      </p:sp>
      <p:sp>
        <p:nvSpPr>
          <p:cNvPr id="3" name="Content Placeholder 2"/>
          <p:cNvSpPr>
            <a:spLocks noGrp="1"/>
          </p:cNvSpPr>
          <p:nvPr>
            <p:ph idx="1"/>
          </p:nvPr>
        </p:nvSpPr>
        <p:spPr>
          <a:xfrm>
            <a:off x="457200" y="1219200"/>
            <a:ext cx="8229600" cy="5638800"/>
          </a:xfrm>
        </p:spPr>
        <p:txBody>
          <a:bodyPr>
            <a:normAutofit lnSpcReduction="10000"/>
          </a:bodyPr>
          <a:lstStyle/>
          <a:p>
            <a:pPr marL="0" indent="0">
              <a:buNone/>
            </a:pPr>
            <a:r>
              <a:rPr lang="en-US" sz="2800" dirty="0"/>
              <a:t>“These accusations spread (as is usually the case) from the mere fact of the matter being investigated and several forms of the mischief came to light. A placard was put up without any signature, accusing a large number of persons by name. Those who denied they were, or had ever been Christians, who repeated after me an invocation to the gods, and offered adoration, with wine and frankincense, </a:t>
            </a:r>
            <a:r>
              <a:rPr lang="en-US" sz="2800" b="1" u="sng" dirty="0">
                <a:ln w="900" cmpd="sng">
                  <a:solidFill>
                    <a:schemeClr val="accent1">
                      <a:satMod val="190000"/>
                      <a:alpha val="55000"/>
                    </a:schemeClr>
                  </a:solidFill>
                  <a:prstDash val="solid"/>
                </a:ln>
                <a:solidFill>
                  <a:schemeClr val="accent1">
                    <a:satMod val="200000"/>
                    <a:tint val="3000"/>
                  </a:schemeClr>
                </a:solidFill>
                <a:effectLst>
                  <a:innerShdw blurRad="101600" dist="76200" dir="5400000">
                    <a:schemeClr val="accent1">
                      <a:satMod val="190000"/>
                      <a:tint val="100000"/>
                      <a:alpha val="74000"/>
                    </a:schemeClr>
                  </a:innerShdw>
                </a:effectLst>
              </a:rPr>
              <a:t>to your image</a:t>
            </a:r>
            <a:r>
              <a:rPr lang="en-US" sz="2800" dirty="0"/>
              <a:t>, which I had ordered to be brought for that purpose, together with those of the gods, and who finally </a:t>
            </a:r>
            <a:r>
              <a:rPr lang="en-US" sz="2800" dirty="0">
                <a:effectLst>
                  <a:glow rad="127000">
                    <a:srgbClr val="FF0000">
                      <a:alpha val="52000"/>
                    </a:srgbClr>
                  </a:glow>
                </a:effectLst>
              </a:rPr>
              <a:t>cursed Christ-</a:t>
            </a:r>
            <a:r>
              <a:rPr lang="en-US" sz="2800" dirty="0"/>
              <a:t>-none of which acts, it is said, </a:t>
            </a:r>
            <a:r>
              <a:rPr lang="en-US" sz="2800" dirty="0">
                <a:effectLst>
                  <a:glow rad="127000">
                    <a:srgbClr val="FF0000">
                      <a:alpha val="65000"/>
                    </a:srgbClr>
                  </a:glow>
                </a:effectLst>
              </a:rPr>
              <a:t>those who are really </a:t>
            </a:r>
            <a:r>
              <a:rPr lang="en-US" sz="2800" dirty="0"/>
              <a:t>Christians can be forced to do--these I thought it proper to </a:t>
            </a:r>
            <a:r>
              <a:rPr lang="en-US" sz="2800" dirty="0" smtClean="0"/>
              <a:t>discharge” (Pliny, </a:t>
            </a:r>
            <a:r>
              <a:rPr lang="en-US" sz="2800" i="1" dirty="0" smtClean="0"/>
              <a:t>Letters to Trajan</a:t>
            </a:r>
            <a:r>
              <a:rPr lang="en-US" sz="2800" dirty="0" smtClean="0"/>
              <a:t>, X, 96)</a:t>
            </a:r>
            <a:endParaRPr lang="en-US" sz="2800" dirty="0"/>
          </a:p>
        </p:txBody>
      </p:sp>
    </p:spTree>
    <p:extLst>
      <p:ext uri="{BB962C8B-B14F-4D97-AF65-F5344CB8AC3E}">
        <p14:creationId xmlns:p14="http://schemas.microsoft.com/office/powerpoint/2010/main" val="88329656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Pliny, The Younger (61-113 AD)</a:t>
            </a:r>
          </a:p>
        </p:txBody>
      </p:sp>
      <p:sp>
        <p:nvSpPr>
          <p:cNvPr id="3" name="Content Placeholder 2"/>
          <p:cNvSpPr>
            <a:spLocks noGrp="1"/>
          </p:cNvSpPr>
          <p:nvPr>
            <p:ph idx="1"/>
          </p:nvPr>
        </p:nvSpPr>
        <p:spPr>
          <a:xfrm>
            <a:off x="457200" y="1493837"/>
            <a:ext cx="8229600" cy="4525963"/>
          </a:xfrm>
        </p:spPr>
        <p:txBody>
          <a:bodyPr>
            <a:normAutofit lnSpcReduction="10000"/>
          </a:bodyPr>
          <a:lstStyle/>
          <a:p>
            <a:r>
              <a:rPr lang="en-US" sz="2800" dirty="0"/>
              <a:t>“Others who were named by that informer at first confessed themselves Christians and then denied it; </a:t>
            </a:r>
            <a:r>
              <a:rPr lang="en-US" sz="2800" b="1" spc="50" dirty="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rPr>
              <a:t>true, they had been of that persuasion but they had quit it</a:t>
            </a:r>
            <a:r>
              <a:rPr lang="en-US" sz="2800" dirty="0"/>
              <a:t>, some three years ago, others many years, and a few as much as twenty-five years ago. They all worshipped your statue and the images of the gods and cursed Christ. </a:t>
            </a:r>
            <a:r>
              <a:rPr lang="en-US" sz="2800" dirty="0" smtClean="0"/>
              <a:t>They </a:t>
            </a:r>
            <a:r>
              <a:rPr lang="en-US" sz="2800" dirty="0"/>
              <a:t>affirmed, however, the whole of their guilt; or their error, was, that they were in the habit of meeting on a certain fixed day before it was light, when they sang in alternate verses a hymn </a:t>
            </a:r>
            <a:r>
              <a:rPr lang="en-US" sz="2800" b="1" dirty="0">
                <a:solidFill>
                  <a:srgbClr val="FFFF00"/>
                </a:solidFill>
              </a:rPr>
              <a:t>to Christ as to a </a:t>
            </a:r>
            <a:r>
              <a:rPr lang="en-US" sz="2800" b="1" dirty="0" smtClean="0">
                <a:solidFill>
                  <a:srgbClr val="FFFF00"/>
                </a:solidFill>
              </a:rPr>
              <a:t>god</a:t>
            </a:r>
            <a:r>
              <a:rPr lang="en-US" sz="2800" dirty="0" smtClean="0"/>
              <a:t>…” (Pliny, </a:t>
            </a:r>
            <a:r>
              <a:rPr lang="en-US" sz="2800" i="1" dirty="0" smtClean="0"/>
              <a:t>Letters to Trajan</a:t>
            </a:r>
            <a:r>
              <a:rPr lang="en-US" sz="2800" dirty="0" smtClean="0"/>
              <a:t>, X, 96)</a:t>
            </a:r>
            <a:endParaRPr lang="en-US" sz="2800" dirty="0"/>
          </a:p>
        </p:txBody>
      </p:sp>
      <p:sp>
        <p:nvSpPr>
          <p:cNvPr id="4" name="TextBox 3"/>
          <p:cNvSpPr txBox="1"/>
          <p:nvPr/>
        </p:nvSpPr>
        <p:spPr>
          <a:xfrm>
            <a:off x="533400" y="6248400"/>
            <a:ext cx="2193742" cy="400110"/>
          </a:xfrm>
          <a:prstGeom prst="rect">
            <a:avLst/>
          </a:prstGeom>
          <a:noFill/>
        </p:spPr>
        <p:txBody>
          <a:bodyPr wrap="none" rtlCol="0">
            <a:spAutoFit/>
          </a:bodyPr>
          <a:lstStyle/>
          <a:p>
            <a:pPr eaLnBrk="0" fontAlgn="base" hangingPunct="0">
              <a:spcBef>
                <a:spcPct val="0"/>
              </a:spcBef>
              <a:spcAft>
                <a:spcPct val="0"/>
              </a:spcAft>
            </a:pPr>
            <a:r>
              <a:rPr lang="en-US" sz="2000" b="1" dirty="0">
                <a:solidFill>
                  <a:srgbClr val="FFFFFF"/>
                </a:solidFill>
                <a:latin typeface="Arial" charset="0"/>
              </a:rPr>
              <a:t>Written ~ 112 AD</a:t>
            </a:r>
          </a:p>
        </p:txBody>
      </p:sp>
    </p:spTree>
    <p:extLst>
      <p:ext uri="{BB962C8B-B14F-4D97-AF65-F5344CB8AC3E}">
        <p14:creationId xmlns:p14="http://schemas.microsoft.com/office/powerpoint/2010/main" val="252360523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 name="Rectangle 1"/>
          <p:cNvSpPr/>
          <p:nvPr/>
        </p:nvSpPr>
        <p:spPr bwMode="auto">
          <a:xfrm>
            <a:off x="0" y="1828800"/>
            <a:ext cx="9144000" cy="1143000"/>
          </a:xfrm>
          <a:prstGeom prst="rect">
            <a:avLst/>
          </a:prstGeom>
          <a:solidFill>
            <a:schemeClr val="bg2">
              <a:lumMod val="75000"/>
            </a:schemeClr>
          </a:solidFill>
          <a:ln w="9525" cap="flat" cmpd="sng" algn="ctr">
            <a:solidFill>
              <a:schemeClr val="tx1"/>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eaLnBrk="0" fontAlgn="base" hangingPunct="0">
              <a:spcBef>
                <a:spcPct val="0"/>
              </a:spcBef>
              <a:spcAft>
                <a:spcPct val="0"/>
              </a:spcAft>
            </a:pPr>
            <a:endParaRPr lang="en-US" sz="2000" b="1">
              <a:solidFill>
                <a:srgbClr val="FFFFFF"/>
              </a:solidFill>
            </a:endParaRPr>
          </a:p>
        </p:txBody>
      </p:sp>
      <p:sp>
        <p:nvSpPr>
          <p:cNvPr id="5" name="Slide Number Placeholder 5"/>
          <p:cNvSpPr>
            <a:spLocks noGrp="1"/>
          </p:cNvSpPr>
          <p:nvPr>
            <p:ph type="sldNum" sz="quarter" idx="12"/>
          </p:nvPr>
        </p:nvSpPr>
        <p:spPr/>
        <p:txBody>
          <a:bodyPr/>
          <a:lstStyle/>
          <a:p>
            <a:fld id="{54D318A5-4D04-48C8-8E96-49D20255E4D8}" type="slidenum">
              <a:rPr lang="en-US" altLang="en-US">
                <a:solidFill>
                  <a:srgbClr val="FFFFFF"/>
                </a:solidFill>
              </a:rPr>
              <a:pPr/>
              <a:t>25</a:t>
            </a:fld>
            <a:endParaRPr lang="en-US" altLang="en-US">
              <a:solidFill>
                <a:srgbClr val="FFFFFF"/>
              </a:solidFill>
            </a:endParaRPr>
          </a:p>
        </p:txBody>
      </p:sp>
      <p:sp>
        <p:nvSpPr>
          <p:cNvPr id="68610" name="Rectangle 2"/>
          <p:cNvSpPr>
            <a:spLocks noGrp="1" noChangeArrowheads="1"/>
          </p:cNvSpPr>
          <p:nvPr>
            <p:ph type="title"/>
          </p:nvPr>
        </p:nvSpPr>
        <p:spPr>
          <a:xfrm>
            <a:off x="457200" y="277813"/>
            <a:ext cx="8229600" cy="1139825"/>
          </a:xfrm>
        </p:spPr>
        <p:txBody>
          <a:bodyPr/>
          <a:lstStyle/>
          <a:p>
            <a:r>
              <a:rPr lang="en-US" altLang="en-US" sz="3600" dirty="0"/>
              <a:t>Admonition (13:9, 10)</a:t>
            </a:r>
            <a:br>
              <a:rPr lang="en-US" altLang="en-US" sz="3600" dirty="0"/>
            </a:br>
            <a:r>
              <a:rPr lang="en-US" altLang="en-US" sz="3600" dirty="0"/>
              <a:t>(question 3)</a:t>
            </a:r>
          </a:p>
        </p:txBody>
      </p:sp>
      <p:sp>
        <p:nvSpPr>
          <p:cNvPr id="68611" name="Rectangle 3"/>
          <p:cNvSpPr>
            <a:spLocks noGrp="1" noChangeArrowheads="1"/>
          </p:cNvSpPr>
          <p:nvPr>
            <p:ph type="body" idx="1"/>
          </p:nvPr>
        </p:nvSpPr>
        <p:spPr>
          <a:xfrm>
            <a:off x="457200" y="1828800"/>
            <a:ext cx="8686800" cy="5334000"/>
          </a:xfrm>
        </p:spPr>
        <p:txBody>
          <a:bodyPr/>
          <a:lstStyle/>
          <a:p>
            <a:pPr marL="0" indent="0">
              <a:buNone/>
            </a:pPr>
            <a:r>
              <a:rPr lang="en-US" altLang="en-US" dirty="0" smtClean="0"/>
              <a:t>Q3, “What is the application to the beast and a general lesson we can gain from verse 10?”</a:t>
            </a:r>
          </a:p>
          <a:p>
            <a:pPr lvl="1"/>
            <a:r>
              <a:rPr lang="en-US" altLang="en-US" dirty="0" smtClean="0"/>
              <a:t>Galatians 6:7</a:t>
            </a:r>
          </a:p>
          <a:p>
            <a:r>
              <a:rPr lang="en-US" altLang="en-US" dirty="0" smtClean="0"/>
              <a:t>“</a:t>
            </a:r>
            <a:r>
              <a:rPr lang="en-US" altLang="en-US" dirty="0"/>
              <a:t>if anyone has an ear, let him hear”</a:t>
            </a:r>
          </a:p>
          <a:p>
            <a:pPr lvl="1"/>
            <a:r>
              <a:rPr lang="en-US" altLang="en-US" dirty="0"/>
              <a:t>reminiscent of Jesus’ exhortation (2:7, 11, 17, 29; 3:6, 13, 22</a:t>
            </a:r>
            <a:r>
              <a:rPr lang="en-US" altLang="en-US" dirty="0" smtClean="0"/>
              <a:t>)</a:t>
            </a:r>
            <a:endParaRPr lang="en-US" altLang="en-US" dirty="0"/>
          </a:p>
          <a:p>
            <a:r>
              <a:rPr lang="en-US" altLang="en-US" dirty="0" smtClean="0"/>
              <a:t>“Here is the patience and faith of the saints.”</a:t>
            </a:r>
          </a:p>
          <a:p>
            <a:pPr lvl="1"/>
            <a:r>
              <a:rPr lang="en-US" altLang="en-US" dirty="0" smtClean="0"/>
              <a:t>patience is required to follow the Lamb, not the beast</a:t>
            </a:r>
            <a:endParaRPr lang="en-US" altLang="en-US" dirty="0"/>
          </a:p>
        </p:txBody>
      </p:sp>
    </p:spTree>
    <p:extLst>
      <p:ext uri="{BB962C8B-B14F-4D97-AF65-F5344CB8AC3E}">
        <p14:creationId xmlns:p14="http://schemas.microsoft.com/office/powerpoint/2010/main" val="3348847503"/>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7" presetClass="entr" presetSubtype="0" fill="hold" grpId="0" nodeType="clickEffect">
                                  <p:stCondLst>
                                    <p:cond delay="0"/>
                                  </p:stCondLst>
                                  <p:childTnLst>
                                    <p:set>
                                      <p:cBhvr>
                                        <p:cTn id="6" dur="1" fill="hold">
                                          <p:stCondLst>
                                            <p:cond delay="0"/>
                                          </p:stCondLst>
                                        </p:cTn>
                                        <p:tgtEl>
                                          <p:spTgt spid="68611">
                                            <p:txEl>
                                              <p:pRg st="1" end="1"/>
                                            </p:txEl>
                                          </p:spTgt>
                                        </p:tgtEl>
                                        <p:attrNameLst>
                                          <p:attrName>style.visibility</p:attrName>
                                        </p:attrNameLst>
                                      </p:cBhvr>
                                      <p:to>
                                        <p:strVal val="visible"/>
                                      </p:to>
                                    </p:set>
                                    <p:animEffect transition="in" filter="fade">
                                      <p:cBhvr>
                                        <p:cTn id="7" dur="1000"/>
                                        <p:tgtEl>
                                          <p:spTgt spid="68611">
                                            <p:txEl>
                                              <p:pRg st="1" end="1"/>
                                            </p:txEl>
                                          </p:spTgt>
                                        </p:tgtEl>
                                      </p:cBhvr>
                                    </p:animEffect>
                                    <p:anim calcmode="lin" valueType="num">
                                      <p:cBhvr>
                                        <p:cTn id="8" dur="1000" fill="hold"/>
                                        <p:tgtEl>
                                          <p:spTgt spid="68611">
                                            <p:txEl>
                                              <p:pRg st="1" end="1"/>
                                            </p:txEl>
                                          </p:spTgt>
                                        </p:tgtEl>
                                        <p:attrNameLst>
                                          <p:attrName>ppt_x</p:attrName>
                                        </p:attrNameLst>
                                      </p:cBhvr>
                                      <p:tavLst>
                                        <p:tav tm="0">
                                          <p:val>
                                            <p:strVal val="#ppt_x"/>
                                          </p:val>
                                        </p:tav>
                                        <p:tav tm="100000">
                                          <p:val>
                                            <p:strVal val="#ppt_x"/>
                                          </p:val>
                                        </p:tav>
                                      </p:tavLst>
                                    </p:anim>
                                    <p:anim calcmode="lin" valueType="num">
                                      <p:cBhvr>
                                        <p:cTn id="9" dur="900" decel="100000" fill="hold"/>
                                        <p:tgtEl>
                                          <p:spTgt spid="68611">
                                            <p:txEl>
                                              <p:pRg st="1" end="1"/>
                                            </p:txEl>
                                          </p:spTgt>
                                        </p:tgtEl>
                                        <p:attrNameLst>
                                          <p:attrName>ppt_y</p:attrName>
                                        </p:attrNameLst>
                                      </p:cBhvr>
                                      <p:tavLst>
                                        <p:tav tm="0">
                                          <p:val>
                                            <p:strVal val="#ppt_y+1"/>
                                          </p:val>
                                        </p:tav>
                                        <p:tav tm="100000">
                                          <p:val>
                                            <p:strVal val="#ppt_y-.03"/>
                                          </p:val>
                                        </p:tav>
                                      </p:tavLst>
                                    </p:anim>
                                    <p:anim calcmode="lin" valueType="num">
                                      <p:cBhvr>
                                        <p:cTn id="10" dur="100" accel="100000" fill="hold">
                                          <p:stCondLst>
                                            <p:cond delay="900"/>
                                          </p:stCondLst>
                                        </p:cTn>
                                        <p:tgtEl>
                                          <p:spTgt spid="68611">
                                            <p:txEl>
                                              <p:pRg st="1" end="1"/>
                                            </p:txEl>
                                          </p:spTgt>
                                        </p:tgtEl>
                                        <p:attrNameLst>
                                          <p:attrName>ppt_y</p:attrName>
                                        </p:attrNameLst>
                                      </p:cBhvr>
                                      <p:tavLst>
                                        <p:tav tm="0">
                                          <p:val>
                                            <p:strVal val="#ppt_y-.03"/>
                                          </p:val>
                                        </p:tav>
                                        <p:tav tm="100000">
                                          <p:val>
                                            <p:strVal val="#ppt_y"/>
                                          </p:val>
                                        </p:tav>
                                      </p:tavLst>
                                    </p:anim>
                                  </p:childTnLst>
                                </p:cTn>
                              </p:par>
                            </p:childTnLst>
                          </p:cTn>
                        </p:par>
                      </p:childTnLst>
                    </p:cTn>
                  </p:par>
                  <p:par>
                    <p:cTn id="11" fill="hold">
                      <p:stCondLst>
                        <p:cond delay="indefinite"/>
                      </p:stCondLst>
                      <p:childTnLst>
                        <p:par>
                          <p:cTn id="12" fill="hold">
                            <p:stCondLst>
                              <p:cond delay="0"/>
                            </p:stCondLst>
                            <p:childTnLst>
                              <p:par>
                                <p:cTn id="13" presetID="37" presetClass="entr" presetSubtype="0" fill="hold" grpId="0" nodeType="clickEffect">
                                  <p:stCondLst>
                                    <p:cond delay="0"/>
                                  </p:stCondLst>
                                  <p:childTnLst>
                                    <p:set>
                                      <p:cBhvr>
                                        <p:cTn id="14" dur="1" fill="hold">
                                          <p:stCondLst>
                                            <p:cond delay="0"/>
                                          </p:stCondLst>
                                        </p:cTn>
                                        <p:tgtEl>
                                          <p:spTgt spid="68611">
                                            <p:txEl>
                                              <p:pRg st="2" end="2"/>
                                            </p:txEl>
                                          </p:spTgt>
                                        </p:tgtEl>
                                        <p:attrNameLst>
                                          <p:attrName>style.visibility</p:attrName>
                                        </p:attrNameLst>
                                      </p:cBhvr>
                                      <p:to>
                                        <p:strVal val="visible"/>
                                      </p:to>
                                    </p:set>
                                    <p:animEffect transition="in" filter="fade">
                                      <p:cBhvr>
                                        <p:cTn id="15" dur="1000"/>
                                        <p:tgtEl>
                                          <p:spTgt spid="68611">
                                            <p:txEl>
                                              <p:pRg st="2" end="2"/>
                                            </p:txEl>
                                          </p:spTgt>
                                        </p:tgtEl>
                                      </p:cBhvr>
                                    </p:animEffect>
                                    <p:anim calcmode="lin" valueType="num">
                                      <p:cBhvr>
                                        <p:cTn id="16" dur="1000" fill="hold"/>
                                        <p:tgtEl>
                                          <p:spTgt spid="68611">
                                            <p:txEl>
                                              <p:pRg st="2" end="2"/>
                                            </p:txEl>
                                          </p:spTgt>
                                        </p:tgtEl>
                                        <p:attrNameLst>
                                          <p:attrName>ppt_x</p:attrName>
                                        </p:attrNameLst>
                                      </p:cBhvr>
                                      <p:tavLst>
                                        <p:tav tm="0">
                                          <p:val>
                                            <p:strVal val="#ppt_x"/>
                                          </p:val>
                                        </p:tav>
                                        <p:tav tm="100000">
                                          <p:val>
                                            <p:strVal val="#ppt_x"/>
                                          </p:val>
                                        </p:tav>
                                      </p:tavLst>
                                    </p:anim>
                                    <p:anim calcmode="lin" valueType="num">
                                      <p:cBhvr>
                                        <p:cTn id="17" dur="900" decel="100000" fill="hold"/>
                                        <p:tgtEl>
                                          <p:spTgt spid="68611">
                                            <p:txEl>
                                              <p:pRg st="2" end="2"/>
                                            </p:txEl>
                                          </p:spTgt>
                                        </p:tgtEl>
                                        <p:attrNameLst>
                                          <p:attrName>ppt_y</p:attrName>
                                        </p:attrNameLst>
                                      </p:cBhvr>
                                      <p:tavLst>
                                        <p:tav tm="0">
                                          <p:val>
                                            <p:strVal val="#ppt_y+1"/>
                                          </p:val>
                                        </p:tav>
                                        <p:tav tm="100000">
                                          <p:val>
                                            <p:strVal val="#ppt_y-.03"/>
                                          </p:val>
                                        </p:tav>
                                      </p:tavLst>
                                    </p:anim>
                                    <p:anim calcmode="lin" valueType="num">
                                      <p:cBhvr>
                                        <p:cTn id="18" dur="100" accel="100000" fill="hold">
                                          <p:stCondLst>
                                            <p:cond delay="900"/>
                                          </p:stCondLst>
                                        </p:cTn>
                                        <p:tgtEl>
                                          <p:spTgt spid="68611">
                                            <p:txEl>
                                              <p:pRg st="2" end="2"/>
                                            </p:txEl>
                                          </p:spTgt>
                                        </p:tgtEl>
                                        <p:attrNameLst>
                                          <p:attrName>ppt_y</p:attrName>
                                        </p:attrNameLst>
                                      </p:cBhvr>
                                      <p:tavLst>
                                        <p:tav tm="0">
                                          <p:val>
                                            <p:strVal val="#ppt_y-.03"/>
                                          </p:val>
                                        </p:tav>
                                        <p:tav tm="100000">
                                          <p:val>
                                            <p:strVal val="#ppt_y"/>
                                          </p:val>
                                        </p:tav>
                                      </p:tavLst>
                                    </p:anim>
                                  </p:childTnLst>
                                </p:cTn>
                              </p:par>
                            </p:childTnLst>
                          </p:cTn>
                        </p:par>
                      </p:childTnLst>
                    </p:cTn>
                  </p:par>
                  <p:par>
                    <p:cTn id="19" fill="hold" nodeType="clickPar">
                      <p:stCondLst>
                        <p:cond delay="indefinite"/>
                      </p:stCondLst>
                      <p:childTnLst>
                        <p:par>
                          <p:cTn id="20" fill="hold" nodeType="withGroup">
                            <p:stCondLst>
                              <p:cond delay="0"/>
                            </p:stCondLst>
                            <p:childTnLst>
                              <p:par>
                                <p:cTn id="21" presetID="37" presetClass="entr" presetSubtype="0" fill="hold" grpId="0" nodeType="clickEffect">
                                  <p:stCondLst>
                                    <p:cond delay="0"/>
                                  </p:stCondLst>
                                  <p:childTnLst>
                                    <p:set>
                                      <p:cBhvr>
                                        <p:cTn id="22" dur="1" fill="hold">
                                          <p:stCondLst>
                                            <p:cond delay="0"/>
                                          </p:stCondLst>
                                        </p:cTn>
                                        <p:tgtEl>
                                          <p:spTgt spid="68611">
                                            <p:txEl>
                                              <p:pRg st="3" end="3"/>
                                            </p:txEl>
                                          </p:spTgt>
                                        </p:tgtEl>
                                        <p:attrNameLst>
                                          <p:attrName>style.visibility</p:attrName>
                                        </p:attrNameLst>
                                      </p:cBhvr>
                                      <p:to>
                                        <p:strVal val="visible"/>
                                      </p:to>
                                    </p:set>
                                    <p:animEffect transition="in" filter="fade">
                                      <p:cBhvr>
                                        <p:cTn id="23" dur="1000"/>
                                        <p:tgtEl>
                                          <p:spTgt spid="68611">
                                            <p:txEl>
                                              <p:pRg st="3" end="3"/>
                                            </p:txEl>
                                          </p:spTgt>
                                        </p:tgtEl>
                                      </p:cBhvr>
                                    </p:animEffect>
                                    <p:anim calcmode="lin" valueType="num">
                                      <p:cBhvr>
                                        <p:cTn id="24" dur="1000" fill="hold"/>
                                        <p:tgtEl>
                                          <p:spTgt spid="68611">
                                            <p:txEl>
                                              <p:pRg st="3" end="3"/>
                                            </p:txEl>
                                          </p:spTgt>
                                        </p:tgtEl>
                                        <p:attrNameLst>
                                          <p:attrName>ppt_x</p:attrName>
                                        </p:attrNameLst>
                                      </p:cBhvr>
                                      <p:tavLst>
                                        <p:tav tm="0">
                                          <p:val>
                                            <p:strVal val="#ppt_x"/>
                                          </p:val>
                                        </p:tav>
                                        <p:tav tm="100000">
                                          <p:val>
                                            <p:strVal val="#ppt_x"/>
                                          </p:val>
                                        </p:tav>
                                      </p:tavLst>
                                    </p:anim>
                                    <p:anim calcmode="lin" valueType="num">
                                      <p:cBhvr>
                                        <p:cTn id="25" dur="900" decel="100000" fill="hold"/>
                                        <p:tgtEl>
                                          <p:spTgt spid="68611">
                                            <p:txEl>
                                              <p:pRg st="3" end="3"/>
                                            </p:txEl>
                                          </p:spTgt>
                                        </p:tgtEl>
                                        <p:attrNameLst>
                                          <p:attrName>ppt_y</p:attrName>
                                        </p:attrNameLst>
                                      </p:cBhvr>
                                      <p:tavLst>
                                        <p:tav tm="0">
                                          <p:val>
                                            <p:strVal val="#ppt_y+1"/>
                                          </p:val>
                                        </p:tav>
                                        <p:tav tm="100000">
                                          <p:val>
                                            <p:strVal val="#ppt_y-.03"/>
                                          </p:val>
                                        </p:tav>
                                      </p:tavLst>
                                    </p:anim>
                                    <p:anim calcmode="lin" valueType="num">
                                      <p:cBhvr>
                                        <p:cTn id="26" dur="100" accel="100000" fill="hold">
                                          <p:stCondLst>
                                            <p:cond delay="900"/>
                                          </p:stCondLst>
                                        </p:cTn>
                                        <p:tgtEl>
                                          <p:spTgt spid="68611">
                                            <p:txEl>
                                              <p:pRg st="3" end="3"/>
                                            </p:txEl>
                                          </p:spTgt>
                                        </p:tgtEl>
                                        <p:attrNameLst>
                                          <p:attrName>ppt_y</p:attrName>
                                        </p:attrNameLst>
                                      </p:cBhvr>
                                      <p:tavLst>
                                        <p:tav tm="0">
                                          <p:val>
                                            <p:strVal val="#ppt_y-.03"/>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37" presetClass="entr" presetSubtype="0" fill="hold" grpId="0" nodeType="clickEffect">
                                  <p:stCondLst>
                                    <p:cond delay="0"/>
                                  </p:stCondLst>
                                  <p:childTnLst>
                                    <p:set>
                                      <p:cBhvr>
                                        <p:cTn id="30" dur="1" fill="hold">
                                          <p:stCondLst>
                                            <p:cond delay="0"/>
                                          </p:stCondLst>
                                        </p:cTn>
                                        <p:tgtEl>
                                          <p:spTgt spid="68611">
                                            <p:txEl>
                                              <p:pRg st="4" end="4"/>
                                            </p:txEl>
                                          </p:spTgt>
                                        </p:tgtEl>
                                        <p:attrNameLst>
                                          <p:attrName>style.visibility</p:attrName>
                                        </p:attrNameLst>
                                      </p:cBhvr>
                                      <p:to>
                                        <p:strVal val="visible"/>
                                      </p:to>
                                    </p:set>
                                    <p:animEffect transition="in" filter="fade">
                                      <p:cBhvr>
                                        <p:cTn id="31" dur="1000"/>
                                        <p:tgtEl>
                                          <p:spTgt spid="68611">
                                            <p:txEl>
                                              <p:pRg st="4" end="4"/>
                                            </p:txEl>
                                          </p:spTgt>
                                        </p:tgtEl>
                                      </p:cBhvr>
                                    </p:animEffect>
                                    <p:anim calcmode="lin" valueType="num">
                                      <p:cBhvr>
                                        <p:cTn id="32" dur="1000" fill="hold"/>
                                        <p:tgtEl>
                                          <p:spTgt spid="68611">
                                            <p:txEl>
                                              <p:pRg st="4" end="4"/>
                                            </p:txEl>
                                          </p:spTgt>
                                        </p:tgtEl>
                                        <p:attrNameLst>
                                          <p:attrName>ppt_x</p:attrName>
                                        </p:attrNameLst>
                                      </p:cBhvr>
                                      <p:tavLst>
                                        <p:tav tm="0">
                                          <p:val>
                                            <p:strVal val="#ppt_x"/>
                                          </p:val>
                                        </p:tav>
                                        <p:tav tm="100000">
                                          <p:val>
                                            <p:strVal val="#ppt_x"/>
                                          </p:val>
                                        </p:tav>
                                      </p:tavLst>
                                    </p:anim>
                                    <p:anim calcmode="lin" valueType="num">
                                      <p:cBhvr>
                                        <p:cTn id="33" dur="900" decel="100000" fill="hold"/>
                                        <p:tgtEl>
                                          <p:spTgt spid="68611">
                                            <p:txEl>
                                              <p:pRg st="4" end="4"/>
                                            </p:txEl>
                                          </p:spTgt>
                                        </p:tgtEl>
                                        <p:attrNameLst>
                                          <p:attrName>ppt_y</p:attrName>
                                        </p:attrNameLst>
                                      </p:cBhvr>
                                      <p:tavLst>
                                        <p:tav tm="0">
                                          <p:val>
                                            <p:strVal val="#ppt_y+1"/>
                                          </p:val>
                                        </p:tav>
                                        <p:tav tm="100000">
                                          <p:val>
                                            <p:strVal val="#ppt_y-.03"/>
                                          </p:val>
                                        </p:tav>
                                      </p:tavLst>
                                    </p:anim>
                                    <p:anim calcmode="lin" valueType="num">
                                      <p:cBhvr>
                                        <p:cTn id="34" dur="100" accel="100000" fill="hold">
                                          <p:stCondLst>
                                            <p:cond delay="900"/>
                                          </p:stCondLst>
                                        </p:cTn>
                                        <p:tgtEl>
                                          <p:spTgt spid="68611">
                                            <p:txEl>
                                              <p:pRg st="4" end="4"/>
                                            </p:txEl>
                                          </p:spTgt>
                                        </p:tgtEl>
                                        <p:attrNameLst>
                                          <p:attrName>ppt_y</p:attrName>
                                        </p:attrNameLst>
                                      </p:cBhvr>
                                      <p:tavLst>
                                        <p:tav tm="0">
                                          <p:val>
                                            <p:strVal val="#ppt_y-.03"/>
                                          </p:val>
                                        </p:tav>
                                        <p:tav tm="100000">
                                          <p:val>
                                            <p:strVal val="#ppt_y"/>
                                          </p:val>
                                        </p:tav>
                                      </p:tavLst>
                                    </p:anim>
                                  </p:childTnLst>
                                </p:cTn>
                              </p:par>
                              <p:par>
                                <p:cTn id="35" presetID="37" presetClass="entr" presetSubtype="0" fill="hold" grpId="0" nodeType="withEffect">
                                  <p:stCondLst>
                                    <p:cond delay="0"/>
                                  </p:stCondLst>
                                  <p:childTnLst>
                                    <p:set>
                                      <p:cBhvr>
                                        <p:cTn id="36" dur="1" fill="hold">
                                          <p:stCondLst>
                                            <p:cond delay="0"/>
                                          </p:stCondLst>
                                        </p:cTn>
                                        <p:tgtEl>
                                          <p:spTgt spid="68611">
                                            <p:txEl>
                                              <p:pRg st="5" end="5"/>
                                            </p:txEl>
                                          </p:spTgt>
                                        </p:tgtEl>
                                        <p:attrNameLst>
                                          <p:attrName>style.visibility</p:attrName>
                                        </p:attrNameLst>
                                      </p:cBhvr>
                                      <p:to>
                                        <p:strVal val="visible"/>
                                      </p:to>
                                    </p:set>
                                    <p:animEffect transition="in" filter="fade">
                                      <p:cBhvr>
                                        <p:cTn id="37" dur="1000"/>
                                        <p:tgtEl>
                                          <p:spTgt spid="68611">
                                            <p:txEl>
                                              <p:pRg st="5" end="5"/>
                                            </p:txEl>
                                          </p:spTgt>
                                        </p:tgtEl>
                                      </p:cBhvr>
                                    </p:animEffect>
                                    <p:anim calcmode="lin" valueType="num">
                                      <p:cBhvr>
                                        <p:cTn id="38" dur="1000" fill="hold"/>
                                        <p:tgtEl>
                                          <p:spTgt spid="68611">
                                            <p:txEl>
                                              <p:pRg st="5" end="5"/>
                                            </p:txEl>
                                          </p:spTgt>
                                        </p:tgtEl>
                                        <p:attrNameLst>
                                          <p:attrName>ppt_x</p:attrName>
                                        </p:attrNameLst>
                                      </p:cBhvr>
                                      <p:tavLst>
                                        <p:tav tm="0">
                                          <p:val>
                                            <p:strVal val="#ppt_x"/>
                                          </p:val>
                                        </p:tav>
                                        <p:tav tm="100000">
                                          <p:val>
                                            <p:strVal val="#ppt_x"/>
                                          </p:val>
                                        </p:tav>
                                      </p:tavLst>
                                    </p:anim>
                                    <p:anim calcmode="lin" valueType="num">
                                      <p:cBhvr>
                                        <p:cTn id="39" dur="900" decel="100000" fill="hold"/>
                                        <p:tgtEl>
                                          <p:spTgt spid="68611">
                                            <p:txEl>
                                              <p:pRg st="5" end="5"/>
                                            </p:txEl>
                                          </p:spTgt>
                                        </p:tgtEl>
                                        <p:attrNameLst>
                                          <p:attrName>ppt_y</p:attrName>
                                        </p:attrNameLst>
                                      </p:cBhvr>
                                      <p:tavLst>
                                        <p:tav tm="0">
                                          <p:val>
                                            <p:strVal val="#ppt_y+1"/>
                                          </p:val>
                                        </p:tav>
                                        <p:tav tm="100000">
                                          <p:val>
                                            <p:strVal val="#ppt_y-.03"/>
                                          </p:val>
                                        </p:tav>
                                      </p:tavLst>
                                    </p:anim>
                                    <p:anim calcmode="lin" valueType="num">
                                      <p:cBhvr>
                                        <p:cTn id="40" dur="100" accel="100000" fill="hold">
                                          <p:stCondLst>
                                            <p:cond delay="900"/>
                                          </p:stCondLst>
                                        </p:cTn>
                                        <p:tgtEl>
                                          <p:spTgt spid="68611">
                                            <p:txEl>
                                              <p:pRg st="5" end="5"/>
                                            </p:txEl>
                                          </p:spTgt>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8611" grpId="0" build="p"/>
    </p:bldLst>
  </p:timing>
</p:sld>
</file>

<file path=ppt/slides/slide2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 name="Rectangle 5"/>
          <p:cNvSpPr/>
          <p:nvPr/>
        </p:nvSpPr>
        <p:spPr bwMode="auto">
          <a:xfrm>
            <a:off x="7749" y="2438400"/>
            <a:ext cx="9144000" cy="838200"/>
          </a:xfrm>
          <a:prstGeom prst="rect">
            <a:avLst/>
          </a:prstGeom>
          <a:solidFill>
            <a:schemeClr val="bg2">
              <a:lumMod val="75000"/>
            </a:schemeClr>
          </a:solidFill>
          <a:ln w="9525" cap="flat" cmpd="sng" algn="ctr">
            <a:solidFill>
              <a:schemeClr val="tx1"/>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eaLnBrk="0" fontAlgn="base" hangingPunct="0">
              <a:spcBef>
                <a:spcPct val="0"/>
              </a:spcBef>
              <a:spcAft>
                <a:spcPct val="0"/>
              </a:spcAft>
            </a:pPr>
            <a:endParaRPr lang="en-US" sz="2000" b="1">
              <a:solidFill>
                <a:srgbClr val="FFFFFF"/>
              </a:solidFill>
            </a:endParaRPr>
          </a:p>
        </p:txBody>
      </p:sp>
      <p:sp>
        <p:nvSpPr>
          <p:cNvPr id="5" name="Slide Number Placeholder 5"/>
          <p:cNvSpPr>
            <a:spLocks noGrp="1"/>
          </p:cNvSpPr>
          <p:nvPr>
            <p:ph type="sldNum" sz="quarter" idx="12"/>
          </p:nvPr>
        </p:nvSpPr>
        <p:spPr/>
        <p:txBody>
          <a:bodyPr/>
          <a:lstStyle/>
          <a:p>
            <a:fld id="{EA16CE94-387F-4BC4-A19B-E91EEAFA062A}" type="slidenum">
              <a:rPr lang="en-US" altLang="en-US">
                <a:solidFill>
                  <a:srgbClr val="FFFFFF"/>
                </a:solidFill>
              </a:rPr>
              <a:pPr/>
              <a:t>26</a:t>
            </a:fld>
            <a:endParaRPr lang="en-US" altLang="en-US">
              <a:solidFill>
                <a:srgbClr val="FFFFFF"/>
              </a:solidFill>
            </a:endParaRPr>
          </a:p>
        </p:txBody>
      </p:sp>
      <p:sp>
        <p:nvSpPr>
          <p:cNvPr id="69634" name="Rectangle 2"/>
          <p:cNvSpPr>
            <a:spLocks noGrp="1" noChangeArrowheads="1"/>
          </p:cNvSpPr>
          <p:nvPr>
            <p:ph type="title"/>
          </p:nvPr>
        </p:nvSpPr>
        <p:spPr>
          <a:xfrm>
            <a:off x="152400" y="277813"/>
            <a:ext cx="8458200" cy="1139825"/>
          </a:xfrm>
        </p:spPr>
        <p:txBody>
          <a:bodyPr/>
          <a:lstStyle/>
          <a:p>
            <a:r>
              <a:rPr lang="en-US" altLang="en-US" sz="4000" dirty="0"/>
              <a:t>The Beast From The Earth </a:t>
            </a:r>
            <a:br>
              <a:rPr lang="en-US" altLang="en-US" sz="4000" dirty="0"/>
            </a:br>
            <a:r>
              <a:rPr lang="en-US" altLang="en-US" sz="4000" dirty="0"/>
              <a:t>(13:11-18; question 4)</a:t>
            </a:r>
          </a:p>
        </p:txBody>
      </p:sp>
      <p:sp>
        <p:nvSpPr>
          <p:cNvPr id="69635" name="Rectangle 3"/>
          <p:cNvSpPr>
            <a:spLocks noGrp="1" noChangeArrowheads="1"/>
          </p:cNvSpPr>
          <p:nvPr>
            <p:ph type="body" idx="1"/>
          </p:nvPr>
        </p:nvSpPr>
        <p:spPr>
          <a:xfrm>
            <a:off x="457200" y="1946275"/>
            <a:ext cx="8229600" cy="4530725"/>
          </a:xfrm>
        </p:spPr>
        <p:txBody>
          <a:bodyPr/>
          <a:lstStyle/>
          <a:p>
            <a:pPr>
              <a:lnSpc>
                <a:spcPct val="90000"/>
              </a:lnSpc>
            </a:pPr>
            <a:r>
              <a:rPr lang="en-US" altLang="en-US" sz="2800" dirty="0"/>
              <a:t>beast of the sea represents Rome’s persecution</a:t>
            </a:r>
          </a:p>
          <a:p>
            <a:pPr marL="0" indent="0">
              <a:lnSpc>
                <a:spcPct val="90000"/>
              </a:lnSpc>
              <a:buNone/>
            </a:pPr>
            <a:r>
              <a:rPr lang="en-US" altLang="en-US" sz="2800" b="1" dirty="0" smtClean="0"/>
              <a:t>Q4, “What does the beast coming up out of the earth represent?”</a:t>
            </a:r>
            <a:endParaRPr lang="en-US" altLang="en-US" sz="2800" b="1" dirty="0"/>
          </a:p>
          <a:p>
            <a:pPr lvl="1">
              <a:lnSpc>
                <a:spcPct val="90000"/>
              </a:lnSpc>
            </a:pPr>
            <a:r>
              <a:rPr lang="en-US" altLang="en-US" sz="2400" dirty="0"/>
              <a:t>elsewhere referred as “false prophet” (16:13)</a:t>
            </a:r>
          </a:p>
          <a:p>
            <a:pPr>
              <a:lnSpc>
                <a:spcPct val="90000"/>
              </a:lnSpc>
            </a:pPr>
            <a:r>
              <a:rPr lang="en-US" altLang="en-US" sz="2800" dirty="0"/>
              <a:t>Harkrider notes, </a:t>
            </a:r>
            <a:r>
              <a:rPr lang="en-US" altLang="en-US" sz="2800" i="1" dirty="0"/>
              <a:t>“When an empire is united with divine qualities, there emerges state religion, state worship, and at its center, the state idol. The Roman Empire, with its god-Caesar, had become precisely this kind of political entity. </a:t>
            </a:r>
            <a:r>
              <a:rPr lang="en-US" altLang="en-US" sz="2800" i="1" u="sng" dirty="0"/>
              <a:t>The two beasts were so intertwined that the false religion of the land-beast was supported by the authority of the political power of the sea-beast</a:t>
            </a:r>
            <a:r>
              <a:rPr lang="en-US" altLang="en-US" sz="2800" i="1" dirty="0"/>
              <a:t>”</a:t>
            </a:r>
          </a:p>
        </p:txBody>
      </p:sp>
    </p:spTree>
    <p:extLst>
      <p:ext uri="{BB962C8B-B14F-4D97-AF65-F5344CB8AC3E}">
        <p14:creationId xmlns:p14="http://schemas.microsoft.com/office/powerpoint/2010/main" val="580668048"/>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7" presetClass="entr" presetSubtype="0" fill="hold" grpId="0" nodeType="clickEffect">
                                  <p:stCondLst>
                                    <p:cond delay="0"/>
                                  </p:stCondLst>
                                  <p:childTnLst>
                                    <p:set>
                                      <p:cBhvr>
                                        <p:cTn id="6" dur="1" fill="hold">
                                          <p:stCondLst>
                                            <p:cond delay="0"/>
                                          </p:stCondLst>
                                        </p:cTn>
                                        <p:tgtEl>
                                          <p:spTgt spid="69635">
                                            <p:txEl>
                                              <p:pRg st="2" end="2"/>
                                            </p:txEl>
                                          </p:spTgt>
                                        </p:tgtEl>
                                        <p:attrNameLst>
                                          <p:attrName>style.visibility</p:attrName>
                                        </p:attrNameLst>
                                      </p:cBhvr>
                                      <p:to>
                                        <p:strVal val="visible"/>
                                      </p:to>
                                    </p:set>
                                    <p:animEffect transition="in" filter="fade">
                                      <p:cBhvr>
                                        <p:cTn id="7" dur="1000"/>
                                        <p:tgtEl>
                                          <p:spTgt spid="69635">
                                            <p:txEl>
                                              <p:pRg st="2" end="2"/>
                                            </p:txEl>
                                          </p:spTgt>
                                        </p:tgtEl>
                                      </p:cBhvr>
                                    </p:animEffect>
                                    <p:anim calcmode="lin" valueType="num">
                                      <p:cBhvr>
                                        <p:cTn id="8" dur="1000" fill="hold"/>
                                        <p:tgtEl>
                                          <p:spTgt spid="69635">
                                            <p:txEl>
                                              <p:pRg st="2" end="2"/>
                                            </p:txEl>
                                          </p:spTgt>
                                        </p:tgtEl>
                                        <p:attrNameLst>
                                          <p:attrName>ppt_x</p:attrName>
                                        </p:attrNameLst>
                                      </p:cBhvr>
                                      <p:tavLst>
                                        <p:tav tm="0">
                                          <p:val>
                                            <p:strVal val="#ppt_x"/>
                                          </p:val>
                                        </p:tav>
                                        <p:tav tm="100000">
                                          <p:val>
                                            <p:strVal val="#ppt_x"/>
                                          </p:val>
                                        </p:tav>
                                      </p:tavLst>
                                    </p:anim>
                                    <p:anim calcmode="lin" valueType="num">
                                      <p:cBhvr>
                                        <p:cTn id="9" dur="900" decel="100000" fill="hold"/>
                                        <p:tgtEl>
                                          <p:spTgt spid="69635">
                                            <p:txEl>
                                              <p:pRg st="2" end="2"/>
                                            </p:txEl>
                                          </p:spTgt>
                                        </p:tgtEl>
                                        <p:attrNameLst>
                                          <p:attrName>ppt_y</p:attrName>
                                        </p:attrNameLst>
                                      </p:cBhvr>
                                      <p:tavLst>
                                        <p:tav tm="0">
                                          <p:val>
                                            <p:strVal val="#ppt_y+1"/>
                                          </p:val>
                                        </p:tav>
                                        <p:tav tm="100000">
                                          <p:val>
                                            <p:strVal val="#ppt_y-.03"/>
                                          </p:val>
                                        </p:tav>
                                      </p:tavLst>
                                    </p:anim>
                                    <p:anim calcmode="lin" valueType="num">
                                      <p:cBhvr>
                                        <p:cTn id="10" dur="100" accel="100000" fill="hold">
                                          <p:stCondLst>
                                            <p:cond delay="900"/>
                                          </p:stCondLst>
                                        </p:cTn>
                                        <p:tgtEl>
                                          <p:spTgt spid="69635">
                                            <p:txEl>
                                              <p:pRg st="2" end="2"/>
                                            </p:txEl>
                                          </p:spTgt>
                                        </p:tgtEl>
                                        <p:attrNameLst>
                                          <p:attrName>ppt_y</p:attrName>
                                        </p:attrNameLst>
                                      </p:cBhvr>
                                      <p:tavLst>
                                        <p:tav tm="0">
                                          <p:val>
                                            <p:strVal val="#ppt_y-.03"/>
                                          </p:val>
                                        </p:tav>
                                        <p:tav tm="100000">
                                          <p:val>
                                            <p:strVal val="#ppt_y"/>
                                          </p:val>
                                        </p:tav>
                                      </p:tavLst>
                                    </p:anim>
                                  </p:childTnLst>
                                </p:cTn>
                              </p:par>
                            </p:childTnLst>
                          </p:cTn>
                        </p:par>
                      </p:childTnLst>
                    </p:cTn>
                  </p:par>
                  <p:par>
                    <p:cTn id="11" fill="hold" nodeType="clickPar">
                      <p:stCondLst>
                        <p:cond delay="indefinite"/>
                      </p:stCondLst>
                      <p:childTnLst>
                        <p:par>
                          <p:cTn id="12" fill="hold" nodeType="withGroup">
                            <p:stCondLst>
                              <p:cond delay="0"/>
                            </p:stCondLst>
                            <p:childTnLst>
                              <p:par>
                                <p:cTn id="13" presetID="23" presetClass="entr" presetSubtype="16" fill="hold" grpId="0" nodeType="clickEffect">
                                  <p:stCondLst>
                                    <p:cond delay="0"/>
                                  </p:stCondLst>
                                  <p:childTnLst>
                                    <p:set>
                                      <p:cBhvr>
                                        <p:cTn id="14" dur="1" fill="hold">
                                          <p:stCondLst>
                                            <p:cond delay="0"/>
                                          </p:stCondLst>
                                        </p:cTn>
                                        <p:tgtEl>
                                          <p:spTgt spid="69635">
                                            <p:txEl>
                                              <p:pRg st="3" end="3"/>
                                            </p:txEl>
                                          </p:spTgt>
                                        </p:tgtEl>
                                        <p:attrNameLst>
                                          <p:attrName>style.visibility</p:attrName>
                                        </p:attrNameLst>
                                      </p:cBhvr>
                                      <p:to>
                                        <p:strVal val="visible"/>
                                      </p:to>
                                    </p:set>
                                    <p:anim calcmode="lin" valueType="num">
                                      <p:cBhvr>
                                        <p:cTn id="15" dur="500" fill="hold"/>
                                        <p:tgtEl>
                                          <p:spTgt spid="69635">
                                            <p:txEl>
                                              <p:pRg st="3" end="3"/>
                                            </p:txEl>
                                          </p:spTgt>
                                        </p:tgtEl>
                                        <p:attrNameLst>
                                          <p:attrName>ppt_w</p:attrName>
                                        </p:attrNameLst>
                                      </p:cBhvr>
                                      <p:tavLst>
                                        <p:tav tm="0">
                                          <p:val>
                                            <p:fltVal val="0"/>
                                          </p:val>
                                        </p:tav>
                                        <p:tav tm="100000">
                                          <p:val>
                                            <p:strVal val="#ppt_w"/>
                                          </p:val>
                                        </p:tav>
                                      </p:tavLst>
                                    </p:anim>
                                    <p:anim calcmode="lin" valueType="num">
                                      <p:cBhvr>
                                        <p:cTn id="16" dur="500" fill="hold"/>
                                        <p:tgtEl>
                                          <p:spTgt spid="69635">
                                            <p:txEl>
                                              <p:pRg st="3" end="3"/>
                                            </p:txEl>
                                          </p:spTgt>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9635" grpId="0" build="p"/>
    </p:bldLst>
  </p:timing>
</p:sld>
</file>

<file path=ppt/slides/slide2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 name="Rectangle 5"/>
          <p:cNvSpPr/>
          <p:nvPr/>
        </p:nvSpPr>
        <p:spPr bwMode="auto">
          <a:xfrm>
            <a:off x="7749" y="1600200"/>
            <a:ext cx="9144000" cy="898664"/>
          </a:xfrm>
          <a:prstGeom prst="rect">
            <a:avLst/>
          </a:prstGeom>
          <a:solidFill>
            <a:schemeClr val="bg2">
              <a:lumMod val="75000"/>
            </a:schemeClr>
          </a:solidFill>
          <a:ln w="9525" cap="flat" cmpd="sng" algn="ctr">
            <a:solidFill>
              <a:schemeClr val="tx1"/>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eaLnBrk="0" fontAlgn="base" hangingPunct="0">
              <a:spcBef>
                <a:spcPct val="0"/>
              </a:spcBef>
              <a:spcAft>
                <a:spcPct val="0"/>
              </a:spcAft>
            </a:pPr>
            <a:endParaRPr lang="en-US" sz="2000" b="1">
              <a:solidFill>
                <a:srgbClr val="FFFFFF"/>
              </a:solidFill>
            </a:endParaRPr>
          </a:p>
        </p:txBody>
      </p:sp>
      <p:sp>
        <p:nvSpPr>
          <p:cNvPr id="5" name="Slide Number Placeholder 5"/>
          <p:cNvSpPr>
            <a:spLocks noGrp="1"/>
          </p:cNvSpPr>
          <p:nvPr>
            <p:ph type="sldNum" sz="quarter" idx="12"/>
          </p:nvPr>
        </p:nvSpPr>
        <p:spPr/>
        <p:txBody>
          <a:bodyPr/>
          <a:lstStyle/>
          <a:p>
            <a:fld id="{FC6A23A3-11A2-47E9-B397-72F3341552D0}" type="slidenum">
              <a:rPr lang="en-US" altLang="en-US">
                <a:solidFill>
                  <a:srgbClr val="FFFFFF"/>
                </a:solidFill>
              </a:rPr>
              <a:pPr/>
              <a:t>27</a:t>
            </a:fld>
            <a:endParaRPr lang="en-US" altLang="en-US">
              <a:solidFill>
                <a:srgbClr val="FFFFFF"/>
              </a:solidFill>
            </a:endParaRPr>
          </a:p>
        </p:txBody>
      </p:sp>
      <p:sp>
        <p:nvSpPr>
          <p:cNvPr id="75778" name="Rectangle 2"/>
          <p:cNvSpPr>
            <a:spLocks noGrp="1" noChangeArrowheads="1"/>
          </p:cNvSpPr>
          <p:nvPr>
            <p:ph type="title"/>
          </p:nvPr>
        </p:nvSpPr>
        <p:spPr>
          <a:xfrm>
            <a:off x="0" y="277813"/>
            <a:ext cx="9144000" cy="1139825"/>
          </a:xfrm>
        </p:spPr>
        <p:txBody>
          <a:bodyPr/>
          <a:lstStyle/>
          <a:p>
            <a:r>
              <a:rPr lang="en-US" altLang="en-US" sz="4000" dirty="0"/>
              <a:t>Identifying Symbols of the </a:t>
            </a:r>
            <a:br>
              <a:rPr lang="en-US" altLang="en-US" sz="4000" dirty="0"/>
            </a:br>
            <a:r>
              <a:rPr lang="en-US" altLang="en-US" sz="4000" dirty="0"/>
              <a:t>Land-beast (question 5)</a:t>
            </a:r>
          </a:p>
        </p:txBody>
      </p:sp>
      <p:sp>
        <p:nvSpPr>
          <p:cNvPr id="75779" name="Rectangle 3"/>
          <p:cNvSpPr>
            <a:spLocks noGrp="1" noChangeArrowheads="1"/>
          </p:cNvSpPr>
          <p:nvPr>
            <p:ph type="body" idx="1"/>
          </p:nvPr>
        </p:nvSpPr>
        <p:spPr>
          <a:xfrm>
            <a:off x="457200" y="1489075"/>
            <a:ext cx="8382000" cy="4530725"/>
          </a:xfrm>
        </p:spPr>
        <p:txBody>
          <a:bodyPr/>
          <a:lstStyle/>
          <a:p>
            <a:pPr marL="0" indent="0">
              <a:buNone/>
            </a:pPr>
            <a:r>
              <a:rPr lang="en-US" altLang="en-US" i="1" dirty="0" smtClean="0"/>
              <a:t>Q5, “What is the significance of the descriptive symbols of the land-beast?”</a:t>
            </a:r>
          </a:p>
          <a:p>
            <a:r>
              <a:rPr lang="en-US" altLang="en-US" i="1" dirty="0" smtClean="0"/>
              <a:t>two </a:t>
            </a:r>
            <a:r>
              <a:rPr lang="en-US" altLang="en-US" i="1" dirty="0"/>
              <a:t>horns like a lamb</a:t>
            </a:r>
            <a:r>
              <a:rPr lang="en-US" altLang="en-US" dirty="0"/>
              <a:t> – a</a:t>
            </a:r>
            <a:r>
              <a:rPr lang="en-US" altLang="en-US" dirty="0" smtClean="0"/>
              <a:t> </a:t>
            </a:r>
            <a:r>
              <a:rPr lang="en-US" altLang="en-US" dirty="0"/>
              <a:t>religious appearance &amp; authority</a:t>
            </a:r>
          </a:p>
          <a:p>
            <a:r>
              <a:rPr lang="en-US" altLang="en-US" i="1" dirty="0"/>
              <a:t>spoke like a dragon</a:t>
            </a:r>
            <a:r>
              <a:rPr lang="en-US" altLang="en-US" dirty="0"/>
              <a:t> – an agent of Satan</a:t>
            </a:r>
          </a:p>
          <a:p>
            <a:r>
              <a:rPr lang="en-US" altLang="en-US" i="1" dirty="0"/>
              <a:t>exercises all the authority of the first beast</a:t>
            </a:r>
            <a:r>
              <a:rPr lang="en-US" altLang="en-US" dirty="0"/>
              <a:t> – backed by political power</a:t>
            </a:r>
          </a:p>
          <a:p>
            <a:r>
              <a:rPr lang="en-US" altLang="en-US" i="1" dirty="0"/>
              <a:t>causes the earth and those who dwell in it to worship the first beast</a:t>
            </a:r>
            <a:r>
              <a:rPr lang="en-US" altLang="en-US" dirty="0"/>
              <a:t> – </a:t>
            </a:r>
            <a:r>
              <a:rPr lang="en-US" altLang="en-US" dirty="0" smtClean="0"/>
              <a:t>promotes </a:t>
            </a:r>
            <a:r>
              <a:rPr lang="en-US" altLang="en-US" dirty="0"/>
              <a:t>pagan Caesar worship</a:t>
            </a:r>
          </a:p>
        </p:txBody>
      </p:sp>
    </p:spTree>
    <p:extLst>
      <p:ext uri="{BB962C8B-B14F-4D97-AF65-F5344CB8AC3E}">
        <p14:creationId xmlns:p14="http://schemas.microsoft.com/office/powerpoint/2010/main" val="135224280"/>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7" presetClass="entr" presetSubtype="0" fill="hold" grpId="0" nodeType="clickEffect">
                                  <p:stCondLst>
                                    <p:cond delay="0"/>
                                  </p:stCondLst>
                                  <p:childTnLst>
                                    <p:set>
                                      <p:cBhvr>
                                        <p:cTn id="6" dur="1" fill="hold">
                                          <p:stCondLst>
                                            <p:cond delay="0"/>
                                          </p:stCondLst>
                                        </p:cTn>
                                        <p:tgtEl>
                                          <p:spTgt spid="75779">
                                            <p:txEl>
                                              <p:pRg st="1" end="1"/>
                                            </p:txEl>
                                          </p:spTgt>
                                        </p:tgtEl>
                                        <p:attrNameLst>
                                          <p:attrName>style.visibility</p:attrName>
                                        </p:attrNameLst>
                                      </p:cBhvr>
                                      <p:to>
                                        <p:strVal val="visible"/>
                                      </p:to>
                                    </p:set>
                                    <p:animEffect transition="in" filter="fade">
                                      <p:cBhvr>
                                        <p:cTn id="7" dur="1000"/>
                                        <p:tgtEl>
                                          <p:spTgt spid="75779">
                                            <p:txEl>
                                              <p:pRg st="1" end="1"/>
                                            </p:txEl>
                                          </p:spTgt>
                                        </p:tgtEl>
                                      </p:cBhvr>
                                    </p:animEffect>
                                    <p:anim calcmode="lin" valueType="num">
                                      <p:cBhvr>
                                        <p:cTn id="8" dur="1000" fill="hold"/>
                                        <p:tgtEl>
                                          <p:spTgt spid="75779">
                                            <p:txEl>
                                              <p:pRg st="1" end="1"/>
                                            </p:txEl>
                                          </p:spTgt>
                                        </p:tgtEl>
                                        <p:attrNameLst>
                                          <p:attrName>ppt_x</p:attrName>
                                        </p:attrNameLst>
                                      </p:cBhvr>
                                      <p:tavLst>
                                        <p:tav tm="0">
                                          <p:val>
                                            <p:strVal val="#ppt_x"/>
                                          </p:val>
                                        </p:tav>
                                        <p:tav tm="100000">
                                          <p:val>
                                            <p:strVal val="#ppt_x"/>
                                          </p:val>
                                        </p:tav>
                                      </p:tavLst>
                                    </p:anim>
                                    <p:anim calcmode="lin" valueType="num">
                                      <p:cBhvr>
                                        <p:cTn id="9" dur="900" decel="100000" fill="hold"/>
                                        <p:tgtEl>
                                          <p:spTgt spid="75779">
                                            <p:txEl>
                                              <p:pRg st="1" end="1"/>
                                            </p:txEl>
                                          </p:spTgt>
                                        </p:tgtEl>
                                        <p:attrNameLst>
                                          <p:attrName>ppt_y</p:attrName>
                                        </p:attrNameLst>
                                      </p:cBhvr>
                                      <p:tavLst>
                                        <p:tav tm="0">
                                          <p:val>
                                            <p:strVal val="#ppt_y+1"/>
                                          </p:val>
                                        </p:tav>
                                        <p:tav tm="100000">
                                          <p:val>
                                            <p:strVal val="#ppt_y-.03"/>
                                          </p:val>
                                        </p:tav>
                                      </p:tavLst>
                                    </p:anim>
                                    <p:anim calcmode="lin" valueType="num">
                                      <p:cBhvr>
                                        <p:cTn id="10" dur="100" accel="100000" fill="hold">
                                          <p:stCondLst>
                                            <p:cond delay="900"/>
                                          </p:stCondLst>
                                        </p:cTn>
                                        <p:tgtEl>
                                          <p:spTgt spid="75779">
                                            <p:txEl>
                                              <p:pRg st="1" end="1"/>
                                            </p:txEl>
                                          </p:spTgt>
                                        </p:tgtEl>
                                        <p:attrNameLst>
                                          <p:attrName>ppt_y</p:attrName>
                                        </p:attrNameLst>
                                      </p:cBhvr>
                                      <p:tavLst>
                                        <p:tav tm="0">
                                          <p:val>
                                            <p:strVal val="#ppt_y-.03"/>
                                          </p:val>
                                        </p:tav>
                                        <p:tav tm="100000">
                                          <p:val>
                                            <p:strVal val="#ppt_y"/>
                                          </p:val>
                                        </p:tav>
                                      </p:tavLst>
                                    </p:anim>
                                  </p:childTnLst>
                                </p:cTn>
                              </p:par>
                            </p:childTnLst>
                          </p:cTn>
                        </p:par>
                      </p:childTnLst>
                    </p:cTn>
                  </p:par>
                  <p:par>
                    <p:cTn id="11" fill="hold" nodeType="clickPar">
                      <p:stCondLst>
                        <p:cond delay="indefinite"/>
                      </p:stCondLst>
                      <p:childTnLst>
                        <p:par>
                          <p:cTn id="12" fill="hold" nodeType="withGroup">
                            <p:stCondLst>
                              <p:cond delay="0"/>
                            </p:stCondLst>
                            <p:childTnLst>
                              <p:par>
                                <p:cTn id="13" presetID="37" presetClass="entr" presetSubtype="0" fill="hold" grpId="0" nodeType="clickEffect">
                                  <p:stCondLst>
                                    <p:cond delay="0"/>
                                  </p:stCondLst>
                                  <p:childTnLst>
                                    <p:set>
                                      <p:cBhvr>
                                        <p:cTn id="14" dur="1" fill="hold">
                                          <p:stCondLst>
                                            <p:cond delay="0"/>
                                          </p:stCondLst>
                                        </p:cTn>
                                        <p:tgtEl>
                                          <p:spTgt spid="75779">
                                            <p:txEl>
                                              <p:pRg st="2" end="2"/>
                                            </p:txEl>
                                          </p:spTgt>
                                        </p:tgtEl>
                                        <p:attrNameLst>
                                          <p:attrName>style.visibility</p:attrName>
                                        </p:attrNameLst>
                                      </p:cBhvr>
                                      <p:to>
                                        <p:strVal val="visible"/>
                                      </p:to>
                                    </p:set>
                                    <p:animEffect transition="in" filter="fade">
                                      <p:cBhvr>
                                        <p:cTn id="15" dur="1000"/>
                                        <p:tgtEl>
                                          <p:spTgt spid="75779">
                                            <p:txEl>
                                              <p:pRg st="2" end="2"/>
                                            </p:txEl>
                                          </p:spTgt>
                                        </p:tgtEl>
                                      </p:cBhvr>
                                    </p:animEffect>
                                    <p:anim calcmode="lin" valueType="num">
                                      <p:cBhvr>
                                        <p:cTn id="16" dur="1000" fill="hold"/>
                                        <p:tgtEl>
                                          <p:spTgt spid="75779">
                                            <p:txEl>
                                              <p:pRg st="2" end="2"/>
                                            </p:txEl>
                                          </p:spTgt>
                                        </p:tgtEl>
                                        <p:attrNameLst>
                                          <p:attrName>ppt_x</p:attrName>
                                        </p:attrNameLst>
                                      </p:cBhvr>
                                      <p:tavLst>
                                        <p:tav tm="0">
                                          <p:val>
                                            <p:strVal val="#ppt_x"/>
                                          </p:val>
                                        </p:tav>
                                        <p:tav tm="100000">
                                          <p:val>
                                            <p:strVal val="#ppt_x"/>
                                          </p:val>
                                        </p:tav>
                                      </p:tavLst>
                                    </p:anim>
                                    <p:anim calcmode="lin" valueType="num">
                                      <p:cBhvr>
                                        <p:cTn id="17" dur="900" decel="100000" fill="hold"/>
                                        <p:tgtEl>
                                          <p:spTgt spid="75779">
                                            <p:txEl>
                                              <p:pRg st="2" end="2"/>
                                            </p:txEl>
                                          </p:spTgt>
                                        </p:tgtEl>
                                        <p:attrNameLst>
                                          <p:attrName>ppt_y</p:attrName>
                                        </p:attrNameLst>
                                      </p:cBhvr>
                                      <p:tavLst>
                                        <p:tav tm="0">
                                          <p:val>
                                            <p:strVal val="#ppt_y+1"/>
                                          </p:val>
                                        </p:tav>
                                        <p:tav tm="100000">
                                          <p:val>
                                            <p:strVal val="#ppt_y-.03"/>
                                          </p:val>
                                        </p:tav>
                                      </p:tavLst>
                                    </p:anim>
                                    <p:anim calcmode="lin" valueType="num">
                                      <p:cBhvr>
                                        <p:cTn id="18" dur="100" accel="100000" fill="hold">
                                          <p:stCondLst>
                                            <p:cond delay="900"/>
                                          </p:stCondLst>
                                        </p:cTn>
                                        <p:tgtEl>
                                          <p:spTgt spid="75779">
                                            <p:txEl>
                                              <p:pRg st="2" end="2"/>
                                            </p:txEl>
                                          </p:spTgt>
                                        </p:tgtEl>
                                        <p:attrNameLst>
                                          <p:attrName>ppt_y</p:attrName>
                                        </p:attrNameLst>
                                      </p:cBhvr>
                                      <p:tavLst>
                                        <p:tav tm="0">
                                          <p:val>
                                            <p:strVal val="#ppt_y-.03"/>
                                          </p:val>
                                        </p:tav>
                                        <p:tav tm="100000">
                                          <p:val>
                                            <p:strVal val="#ppt_y"/>
                                          </p:val>
                                        </p:tav>
                                      </p:tavLst>
                                    </p:anim>
                                  </p:childTnLst>
                                </p:cTn>
                              </p:par>
                            </p:childTnLst>
                          </p:cTn>
                        </p:par>
                      </p:childTnLst>
                    </p:cTn>
                  </p:par>
                  <p:par>
                    <p:cTn id="19" fill="hold" nodeType="clickPar">
                      <p:stCondLst>
                        <p:cond delay="indefinite"/>
                      </p:stCondLst>
                      <p:childTnLst>
                        <p:par>
                          <p:cTn id="20" fill="hold" nodeType="withGroup">
                            <p:stCondLst>
                              <p:cond delay="0"/>
                            </p:stCondLst>
                            <p:childTnLst>
                              <p:par>
                                <p:cTn id="21" presetID="37" presetClass="entr" presetSubtype="0" fill="hold" grpId="0" nodeType="clickEffect">
                                  <p:stCondLst>
                                    <p:cond delay="0"/>
                                  </p:stCondLst>
                                  <p:childTnLst>
                                    <p:set>
                                      <p:cBhvr>
                                        <p:cTn id="22" dur="1" fill="hold">
                                          <p:stCondLst>
                                            <p:cond delay="0"/>
                                          </p:stCondLst>
                                        </p:cTn>
                                        <p:tgtEl>
                                          <p:spTgt spid="75779">
                                            <p:txEl>
                                              <p:pRg st="3" end="3"/>
                                            </p:txEl>
                                          </p:spTgt>
                                        </p:tgtEl>
                                        <p:attrNameLst>
                                          <p:attrName>style.visibility</p:attrName>
                                        </p:attrNameLst>
                                      </p:cBhvr>
                                      <p:to>
                                        <p:strVal val="visible"/>
                                      </p:to>
                                    </p:set>
                                    <p:animEffect transition="in" filter="fade">
                                      <p:cBhvr>
                                        <p:cTn id="23" dur="1000"/>
                                        <p:tgtEl>
                                          <p:spTgt spid="75779">
                                            <p:txEl>
                                              <p:pRg st="3" end="3"/>
                                            </p:txEl>
                                          </p:spTgt>
                                        </p:tgtEl>
                                      </p:cBhvr>
                                    </p:animEffect>
                                    <p:anim calcmode="lin" valueType="num">
                                      <p:cBhvr>
                                        <p:cTn id="24" dur="1000" fill="hold"/>
                                        <p:tgtEl>
                                          <p:spTgt spid="75779">
                                            <p:txEl>
                                              <p:pRg st="3" end="3"/>
                                            </p:txEl>
                                          </p:spTgt>
                                        </p:tgtEl>
                                        <p:attrNameLst>
                                          <p:attrName>ppt_x</p:attrName>
                                        </p:attrNameLst>
                                      </p:cBhvr>
                                      <p:tavLst>
                                        <p:tav tm="0">
                                          <p:val>
                                            <p:strVal val="#ppt_x"/>
                                          </p:val>
                                        </p:tav>
                                        <p:tav tm="100000">
                                          <p:val>
                                            <p:strVal val="#ppt_x"/>
                                          </p:val>
                                        </p:tav>
                                      </p:tavLst>
                                    </p:anim>
                                    <p:anim calcmode="lin" valueType="num">
                                      <p:cBhvr>
                                        <p:cTn id="25" dur="900" decel="100000" fill="hold"/>
                                        <p:tgtEl>
                                          <p:spTgt spid="75779">
                                            <p:txEl>
                                              <p:pRg st="3" end="3"/>
                                            </p:txEl>
                                          </p:spTgt>
                                        </p:tgtEl>
                                        <p:attrNameLst>
                                          <p:attrName>ppt_y</p:attrName>
                                        </p:attrNameLst>
                                      </p:cBhvr>
                                      <p:tavLst>
                                        <p:tav tm="0">
                                          <p:val>
                                            <p:strVal val="#ppt_y+1"/>
                                          </p:val>
                                        </p:tav>
                                        <p:tav tm="100000">
                                          <p:val>
                                            <p:strVal val="#ppt_y-.03"/>
                                          </p:val>
                                        </p:tav>
                                      </p:tavLst>
                                    </p:anim>
                                    <p:anim calcmode="lin" valueType="num">
                                      <p:cBhvr>
                                        <p:cTn id="26" dur="100" accel="100000" fill="hold">
                                          <p:stCondLst>
                                            <p:cond delay="900"/>
                                          </p:stCondLst>
                                        </p:cTn>
                                        <p:tgtEl>
                                          <p:spTgt spid="75779">
                                            <p:txEl>
                                              <p:pRg st="3" end="3"/>
                                            </p:txEl>
                                          </p:spTgt>
                                        </p:tgtEl>
                                        <p:attrNameLst>
                                          <p:attrName>ppt_y</p:attrName>
                                        </p:attrNameLst>
                                      </p:cBhvr>
                                      <p:tavLst>
                                        <p:tav tm="0">
                                          <p:val>
                                            <p:strVal val="#ppt_y-.03"/>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37" presetClass="entr" presetSubtype="0" fill="hold" grpId="0" nodeType="clickEffect">
                                  <p:stCondLst>
                                    <p:cond delay="0"/>
                                  </p:stCondLst>
                                  <p:childTnLst>
                                    <p:set>
                                      <p:cBhvr>
                                        <p:cTn id="30" dur="1" fill="hold">
                                          <p:stCondLst>
                                            <p:cond delay="0"/>
                                          </p:stCondLst>
                                        </p:cTn>
                                        <p:tgtEl>
                                          <p:spTgt spid="75779">
                                            <p:txEl>
                                              <p:pRg st="4" end="4"/>
                                            </p:txEl>
                                          </p:spTgt>
                                        </p:tgtEl>
                                        <p:attrNameLst>
                                          <p:attrName>style.visibility</p:attrName>
                                        </p:attrNameLst>
                                      </p:cBhvr>
                                      <p:to>
                                        <p:strVal val="visible"/>
                                      </p:to>
                                    </p:set>
                                    <p:animEffect transition="in" filter="fade">
                                      <p:cBhvr>
                                        <p:cTn id="31" dur="1000"/>
                                        <p:tgtEl>
                                          <p:spTgt spid="75779">
                                            <p:txEl>
                                              <p:pRg st="4" end="4"/>
                                            </p:txEl>
                                          </p:spTgt>
                                        </p:tgtEl>
                                      </p:cBhvr>
                                    </p:animEffect>
                                    <p:anim calcmode="lin" valueType="num">
                                      <p:cBhvr>
                                        <p:cTn id="32" dur="1000" fill="hold"/>
                                        <p:tgtEl>
                                          <p:spTgt spid="75779">
                                            <p:txEl>
                                              <p:pRg st="4" end="4"/>
                                            </p:txEl>
                                          </p:spTgt>
                                        </p:tgtEl>
                                        <p:attrNameLst>
                                          <p:attrName>ppt_x</p:attrName>
                                        </p:attrNameLst>
                                      </p:cBhvr>
                                      <p:tavLst>
                                        <p:tav tm="0">
                                          <p:val>
                                            <p:strVal val="#ppt_x"/>
                                          </p:val>
                                        </p:tav>
                                        <p:tav tm="100000">
                                          <p:val>
                                            <p:strVal val="#ppt_x"/>
                                          </p:val>
                                        </p:tav>
                                      </p:tavLst>
                                    </p:anim>
                                    <p:anim calcmode="lin" valueType="num">
                                      <p:cBhvr>
                                        <p:cTn id="33" dur="900" decel="100000" fill="hold"/>
                                        <p:tgtEl>
                                          <p:spTgt spid="75779">
                                            <p:txEl>
                                              <p:pRg st="4" end="4"/>
                                            </p:txEl>
                                          </p:spTgt>
                                        </p:tgtEl>
                                        <p:attrNameLst>
                                          <p:attrName>ppt_y</p:attrName>
                                        </p:attrNameLst>
                                      </p:cBhvr>
                                      <p:tavLst>
                                        <p:tav tm="0">
                                          <p:val>
                                            <p:strVal val="#ppt_y+1"/>
                                          </p:val>
                                        </p:tav>
                                        <p:tav tm="100000">
                                          <p:val>
                                            <p:strVal val="#ppt_y-.03"/>
                                          </p:val>
                                        </p:tav>
                                      </p:tavLst>
                                    </p:anim>
                                    <p:anim calcmode="lin" valueType="num">
                                      <p:cBhvr>
                                        <p:cTn id="34" dur="100" accel="100000" fill="hold">
                                          <p:stCondLst>
                                            <p:cond delay="900"/>
                                          </p:stCondLst>
                                        </p:cTn>
                                        <p:tgtEl>
                                          <p:spTgt spid="75779">
                                            <p:txEl>
                                              <p:pRg st="4" end="4"/>
                                            </p:txEl>
                                          </p:spTgt>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5779" grpId="0" build="p"/>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2"/>
          <p:cNvSpPr>
            <a:spLocks noGrp="1" noChangeArrowheads="1"/>
          </p:cNvSpPr>
          <p:nvPr>
            <p:ph type="title"/>
          </p:nvPr>
        </p:nvSpPr>
        <p:spPr>
          <a:xfrm>
            <a:off x="457200" y="-228600"/>
            <a:ext cx="8229600" cy="1139825"/>
          </a:xfrm>
        </p:spPr>
        <p:txBody>
          <a:bodyPr/>
          <a:lstStyle/>
          <a:p>
            <a:r>
              <a:rPr lang="en-US" altLang="en-US"/>
              <a:t>Similar Situation Today</a:t>
            </a:r>
          </a:p>
        </p:txBody>
      </p:sp>
      <p:sp>
        <p:nvSpPr>
          <p:cNvPr id="70660" name="Text Box 4"/>
          <p:cNvSpPr txBox="1">
            <a:spLocks noChangeArrowheads="1"/>
          </p:cNvSpPr>
          <p:nvPr/>
        </p:nvSpPr>
        <p:spPr bwMode="auto">
          <a:xfrm>
            <a:off x="304800" y="685800"/>
            <a:ext cx="8610600" cy="5029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fontAlgn="base" hangingPunct="0">
              <a:spcBef>
                <a:spcPct val="0"/>
              </a:spcBef>
              <a:spcAft>
                <a:spcPct val="0"/>
              </a:spcAft>
            </a:pPr>
            <a:r>
              <a:rPr lang="en-US" altLang="en-US" sz="2000" b="1" i="1">
                <a:solidFill>
                  <a:srgbClr val="FFFFFF"/>
                </a:solidFill>
              </a:rPr>
              <a:t>“The Lutheran Church in Denmark is not sure what to do with a pastor who has gone public with his atheism.  In a newspaper interview, Thorkild Grosboell openly said he believes ‘there is no heavenly God, there is no eternal life, there is no resurrection.’ The pastor’s local bishop, Rev. Lise-Lotte Rebel, felt compelled to suspend him, pending clarification of his views.  In response, hundreds of his parishioners rallied to Grosboell’s side, demanding his return.  </a:t>
            </a:r>
          </a:p>
          <a:p>
            <a:pPr eaLnBrk="0" fontAlgn="base" hangingPunct="0">
              <a:spcBef>
                <a:spcPct val="0"/>
              </a:spcBef>
              <a:spcAft>
                <a:spcPct val="0"/>
              </a:spcAft>
            </a:pPr>
            <a:r>
              <a:rPr lang="en-US" altLang="en-US" sz="2400" b="1" i="1">
                <a:solidFill>
                  <a:srgbClr val="FFFFFF"/>
                </a:solidFill>
              </a:rPr>
              <a:t>‘The church must be tolerant!’</a:t>
            </a:r>
          </a:p>
          <a:p>
            <a:pPr eaLnBrk="0" fontAlgn="base" hangingPunct="0">
              <a:spcBef>
                <a:spcPct val="0"/>
              </a:spcBef>
              <a:spcAft>
                <a:spcPct val="0"/>
              </a:spcAft>
            </a:pPr>
            <a:r>
              <a:rPr lang="en-US" altLang="en-US" sz="2000" b="1" i="1">
                <a:solidFill>
                  <a:srgbClr val="FFFFFF"/>
                </a:solidFill>
              </a:rPr>
              <a:t>‘If there is no place for our pastor in this church, then there is no place for many of us either,’ says the head of the parish council, Lars Heilesen. ‘The Church must be able to tolerate points of view that are not necessarily its own.  There must be some room allowed to express one’s doubts openly without being sanctioned.’ . . . Because it is a state church, however, the Lutheran Church cannot defrock Grosboell.”</a:t>
            </a:r>
            <a:endParaRPr lang="en-US" altLang="en-US" sz="2000" b="1">
              <a:solidFill>
                <a:srgbClr val="FFFFFF"/>
              </a:solidFill>
            </a:endParaRPr>
          </a:p>
        </p:txBody>
      </p:sp>
      <p:sp>
        <p:nvSpPr>
          <p:cNvPr id="70661" name="Text Box 5">
            <a:hlinkClick r:id="rId2"/>
          </p:cNvPr>
          <p:cNvSpPr txBox="1">
            <a:spLocks noChangeArrowheads="1"/>
          </p:cNvSpPr>
          <p:nvPr/>
        </p:nvSpPr>
        <p:spPr bwMode="auto">
          <a:xfrm>
            <a:off x="3581400" y="5791200"/>
            <a:ext cx="55626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fontAlgn="base" hangingPunct="0">
              <a:spcBef>
                <a:spcPct val="0"/>
              </a:spcBef>
              <a:spcAft>
                <a:spcPct val="0"/>
              </a:spcAft>
            </a:pPr>
            <a:r>
              <a:rPr lang="en-US" altLang="en-US" sz="2000" b="1">
                <a:solidFill>
                  <a:srgbClr val="FFFFFF"/>
                </a:solidFill>
              </a:rPr>
              <a:t>“</a:t>
            </a:r>
            <a:r>
              <a:rPr lang="en-US" altLang="en-US" sz="2000" b="1" i="1">
                <a:solidFill>
                  <a:srgbClr val="FFFFFF"/>
                </a:solidFill>
              </a:rPr>
              <a:t>Pastor Openly Rejects the Creator”</a:t>
            </a:r>
            <a:endParaRPr lang="en-US" altLang="en-US" sz="2000" b="1">
              <a:solidFill>
                <a:srgbClr val="FFFFFF"/>
              </a:solidFill>
            </a:endParaRPr>
          </a:p>
        </p:txBody>
      </p:sp>
    </p:spTree>
    <p:extLst>
      <p:ext uri="{BB962C8B-B14F-4D97-AF65-F5344CB8AC3E}">
        <p14:creationId xmlns:p14="http://schemas.microsoft.com/office/powerpoint/2010/main" val="2753867623"/>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8" name="Rectangle 4"/>
          <p:cNvSpPr>
            <a:spLocks noGrp="1" noChangeArrowheads="1"/>
          </p:cNvSpPr>
          <p:nvPr>
            <p:ph type="title"/>
          </p:nvPr>
        </p:nvSpPr>
        <p:spPr>
          <a:xfrm>
            <a:off x="5791200" y="-76200"/>
            <a:ext cx="3505200" cy="530225"/>
          </a:xfrm>
        </p:spPr>
        <p:txBody>
          <a:bodyPr/>
          <a:lstStyle/>
          <a:p>
            <a:pPr algn="r"/>
            <a:r>
              <a:rPr lang="en-US" altLang="en-US" sz="3200"/>
              <a:t>Continued. . .</a:t>
            </a:r>
          </a:p>
        </p:txBody>
      </p:sp>
      <p:sp>
        <p:nvSpPr>
          <p:cNvPr id="72711" name="Text Box 7"/>
          <p:cNvSpPr txBox="1">
            <a:spLocks noChangeArrowheads="1"/>
          </p:cNvSpPr>
          <p:nvPr/>
        </p:nvSpPr>
        <p:spPr bwMode="auto">
          <a:xfrm>
            <a:off x="0" y="92075"/>
            <a:ext cx="9144000" cy="60039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fontAlgn="base" hangingPunct="0">
              <a:spcBef>
                <a:spcPct val="0"/>
              </a:spcBef>
              <a:spcAft>
                <a:spcPct val="0"/>
              </a:spcAft>
            </a:pPr>
            <a:r>
              <a:rPr lang="en-US" altLang="en-US" sz="2400" b="1" i="1">
                <a:solidFill>
                  <a:srgbClr val="FFFFFF"/>
                </a:solidFill>
              </a:rPr>
              <a:t>‘Censorship!’</a:t>
            </a:r>
          </a:p>
          <a:p>
            <a:pPr eaLnBrk="0" fontAlgn="base" hangingPunct="0">
              <a:spcBef>
                <a:spcPct val="0"/>
              </a:spcBef>
              <a:spcAft>
                <a:spcPct val="0"/>
              </a:spcAft>
            </a:pPr>
            <a:r>
              <a:rPr lang="en-US" altLang="en-US" sz="2000" b="1" i="1">
                <a:solidFill>
                  <a:srgbClr val="FFFFFF"/>
                </a:solidFill>
              </a:rPr>
              <a:t>A government committee seeking to clean up the state church from charges of corruption has actually come to Grosboell’s defense, claiming he is a victim of censorship.  It has filed a formal complaint claiming a violation of the Danish constitution and the European Convention on Human Rights. . . .Denmark's Theological College of Education, considers Grosboell’s claims ‘refreshing.’</a:t>
            </a:r>
          </a:p>
          <a:p>
            <a:pPr eaLnBrk="0" fontAlgn="base" hangingPunct="0">
              <a:spcBef>
                <a:spcPct val="0"/>
              </a:spcBef>
              <a:spcAft>
                <a:spcPct val="0"/>
              </a:spcAft>
            </a:pPr>
            <a:endParaRPr lang="en-US" altLang="en-US" sz="2000" b="1" i="1">
              <a:solidFill>
                <a:srgbClr val="FFFFFF"/>
              </a:solidFill>
            </a:endParaRPr>
          </a:p>
          <a:p>
            <a:pPr eaLnBrk="0" fontAlgn="base" hangingPunct="0">
              <a:spcBef>
                <a:spcPct val="0"/>
              </a:spcBef>
              <a:spcAft>
                <a:spcPct val="0"/>
              </a:spcAft>
            </a:pPr>
            <a:r>
              <a:rPr lang="en-US" altLang="en-US" sz="2400" b="1" i="1">
                <a:solidFill>
                  <a:srgbClr val="FFFFFF"/>
                </a:solidFill>
              </a:rPr>
              <a:t>‘I was just misquoted!’</a:t>
            </a:r>
          </a:p>
          <a:p>
            <a:pPr eaLnBrk="0" fontAlgn="base" hangingPunct="0">
              <a:spcBef>
                <a:spcPct val="0"/>
              </a:spcBef>
              <a:spcAft>
                <a:spcPct val="0"/>
              </a:spcAft>
            </a:pPr>
            <a:r>
              <a:rPr lang="en-US" altLang="en-US" sz="2000" b="1" i="1">
                <a:solidFill>
                  <a:srgbClr val="FFFFFF"/>
                </a:solidFill>
              </a:rPr>
              <a:t>After his suspension, Grosboell told the press that his words have been misunderstood: ‘I feel that I was misquoted. My statements were presented in a way that was oversimplified and categorical.’  He says he believes ‘in something divine, but not in a God who created man and the ant.’  The media seems shocked by this strange turn of events.</a:t>
            </a:r>
          </a:p>
          <a:p>
            <a:pPr eaLnBrk="0" fontAlgn="base" hangingPunct="0">
              <a:spcBef>
                <a:spcPct val="0"/>
              </a:spcBef>
              <a:spcAft>
                <a:spcPct val="0"/>
              </a:spcAft>
            </a:pPr>
            <a:r>
              <a:rPr lang="en-US" altLang="en-US" sz="2000" b="1" i="1">
                <a:solidFill>
                  <a:srgbClr val="FFFFFF"/>
                </a:solidFill>
              </a:rPr>
              <a:t>Yet Denmark’s church has been a harbinger of the depths to which Christians can sink once Pandora’s box has been opened—once Christians reject the authority of every word in the Bible, beginning with its historical account of a six-day Creation and a worldwide Flood in Genesis. </a:t>
            </a:r>
            <a:r>
              <a:rPr lang="en-US" altLang="en-US" sz="2000" b="1">
                <a:solidFill>
                  <a:srgbClr val="FFFFFF"/>
                </a:solidFill>
              </a:rPr>
              <a:t> </a:t>
            </a:r>
          </a:p>
        </p:txBody>
      </p:sp>
      <p:sp>
        <p:nvSpPr>
          <p:cNvPr id="72712" name="Text Box 8">
            <a:hlinkClick r:id="rId2"/>
          </p:cNvPr>
          <p:cNvSpPr txBox="1">
            <a:spLocks noChangeArrowheads="1"/>
          </p:cNvSpPr>
          <p:nvPr/>
        </p:nvSpPr>
        <p:spPr bwMode="auto">
          <a:xfrm>
            <a:off x="3581400" y="5851525"/>
            <a:ext cx="55626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fontAlgn="base" hangingPunct="0">
              <a:spcBef>
                <a:spcPct val="0"/>
              </a:spcBef>
              <a:spcAft>
                <a:spcPct val="0"/>
              </a:spcAft>
            </a:pPr>
            <a:r>
              <a:rPr lang="en-US" altLang="en-US" sz="2000" b="1">
                <a:solidFill>
                  <a:srgbClr val="FFFFFF"/>
                </a:solidFill>
              </a:rPr>
              <a:t>“</a:t>
            </a:r>
            <a:r>
              <a:rPr lang="en-US" altLang="en-US" sz="2000" b="1" i="1">
                <a:solidFill>
                  <a:srgbClr val="FFFFFF"/>
                </a:solidFill>
              </a:rPr>
              <a:t>Pastor Openly Rejects the Creator”</a:t>
            </a:r>
            <a:endParaRPr lang="en-US" altLang="en-US" sz="2000" b="1">
              <a:solidFill>
                <a:srgbClr val="FFFFFF"/>
              </a:solidFill>
            </a:endParaRPr>
          </a:p>
        </p:txBody>
      </p:sp>
    </p:spTree>
    <p:extLst>
      <p:ext uri="{BB962C8B-B14F-4D97-AF65-F5344CB8AC3E}">
        <p14:creationId xmlns:p14="http://schemas.microsoft.com/office/powerpoint/2010/main" val="370561088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 name="Rectangle 4"/>
          <p:cNvSpPr/>
          <p:nvPr/>
        </p:nvSpPr>
        <p:spPr bwMode="auto">
          <a:xfrm>
            <a:off x="0" y="1524000"/>
            <a:ext cx="9144000" cy="889766"/>
          </a:xfrm>
          <a:prstGeom prst="rect">
            <a:avLst/>
          </a:prstGeom>
          <a:solidFill>
            <a:schemeClr val="bg2">
              <a:lumMod val="75000"/>
            </a:schemeClr>
          </a:solidFill>
          <a:ln w="9525" cap="flat" cmpd="sng" algn="ctr">
            <a:solidFill>
              <a:schemeClr val="tx1"/>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eaLnBrk="0" fontAlgn="base" hangingPunct="0">
              <a:spcBef>
                <a:spcPct val="0"/>
              </a:spcBef>
              <a:spcAft>
                <a:spcPct val="0"/>
              </a:spcAft>
            </a:pPr>
            <a:endParaRPr lang="en-US" sz="2000" b="1">
              <a:solidFill>
                <a:srgbClr val="FFFFFF"/>
              </a:solidFill>
            </a:endParaRPr>
          </a:p>
        </p:txBody>
      </p:sp>
      <p:sp>
        <p:nvSpPr>
          <p:cNvPr id="4" name="Slide Number Placeholder 5"/>
          <p:cNvSpPr>
            <a:spLocks noGrp="1"/>
          </p:cNvSpPr>
          <p:nvPr>
            <p:ph type="sldNum" sz="quarter" idx="12"/>
          </p:nvPr>
        </p:nvSpPr>
        <p:spPr/>
        <p:txBody>
          <a:bodyPr/>
          <a:lstStyle/>
          <a:p>
            <a:fld id="{2EB771ED-4CFB-4891-8CE5-F978541229F7}" type="slidenum">
              <a:rPr lang="en-US" altLang="en-US">
                <a:solidFill>
                  <a:srgbClr val="FFFFFF"/>
                </a:solidFill>
              </a:rPr>
              <a:pPr/>
              <a:t>3</a:t>
            </a:fld>
            <a:endParaRPr lang="en-US" altLang="en-US">
              <a:solidFill>
                <a:srgbClr val="FFFFFF"/>
              </a:solidFill>
            </a:endParaRPr>
          </a:p>
        </p:txBody>
      </p:sp>
      <p:sp>
        <p:nvSpPr>
          <p:cNvPr id="56322" name="Rectangle 2"/>
          <p:cNvSpPr>
            <a:spLocks noGrp="1" noChangeArrowheads="1"/>
          </p:cNvSpPr>
          <p:nvPr>
            <p:ph type="title"/>
          </p:nvPr>
        </p:nvSpPr>
        <p:spPr/>
        <p:txBody>
          <a:bodyPr/>
          <a:lstStyle/>
          <a:p>
            <a:r>
              <a:rPr lang="en-US" altLang="en-US"/>
              <a:t>Sea Beast (13:1-10)</a:t>
            </a:r>
          </a:p>
        </p:txBody>
      </p:sp>
      <p:sp>
        <p:nvSpPr>
          <p:cNvPr id="56323" name="Rectangle 3"/>
          <p:cNvSpPr>
            <a:spLocks noGrp="1" noChangeArrowheads="1"/>
          </p:cNvSpPr>
          <p:nvPr>
            <p:ph type="body" idx="1"/>
          </p:nvPr>
        </p:nvSpPr>
        <p:spPr>
          <a:xfrm>
            <a:off x="457200" y="1600200"/>
            <a:ext cx="8229600" cy="5257800"/>
          </a:xfrm>
        </p:spPr>
        <p:txBody>
          <a:bodyPr>
            <a:normAutofit lnSpcReduction="10000"/>
          </a:bodyPr>
          <a:lstStyle/>
          <a:p>
            <a:pPr marL="0" indent="0">
              <a:lnSpc>
                <a:spcPct val="90000"/>
              </a:lnSpc>
              <a:buNone/>
            </a:pPr>
            <a:r>
              <a:rPr lang="en-US" altLang="en-US" b="1" dirty="0" smtClean="0"/>
              <a:t>Q1, “What does the beast rising up out of the sea represent?”</a:t>
            </a:r>
          </a:p>
          <a:p>
            <a:pPr>
              <a:lnSpc>
                <a:spcPct val="90000"/>
              </a:lnSpc>
            </a:pPr>
            <a:r>
              <a:rPr lang="en-US" altLang="en-US" dirty="0" smtClean="0"/>
              <a:t>On </a:t>
            </a:r>
            <a:r>
              <a:rPr lang="en-US" altLang="en-US" dirty="0"/>
              <a:t>the seashore (13:1)</a:t>
            </a:r>
          </a:p>
          <a:p>
            <a:pPr lvl="1">
              <a:lnSpc>
                <a:spcPct val="90000"/>
              </a:lnSpc>
            </a:pPr>
            <a:r>
              <a:rPr lang="en-US" altLang="en-US" dirty="0"/>
              <a:t>who?</a:t>
            </a:r>
          </a:p>
          <a:p>
            <a:pPr lvl="2">
              <a:lnSpc>
                <a:spcPct val="90000"/>
              </a:lnSpc>
            </a:pPr>
            <a:r>
              <a:rPr lang="en-US" altLang="en-US" dirty="0"/>
              <a:t>“he” (</a:t>
            </a:r>
            <a:r>
              <a:rPr lang="en-US" altLang="en-US" dirty="0" err="1"/>
              <a:t>ASV</a:t>
            </a:r>
            <a:r>
              <a:rPr lang="en-US" altLang="en-US" dirty="0"/>
              <a:t>)</a:t>
            </a:r>
          </a:p>
          <a:p>
            <a:pPr lvl="2">
              <a:lnSpc>
                <a:spcPct val="90000"/>
              </a:lnSpc>
            </a:pPr>
            <a:r>
              <a:rPr lang="en-US" altLang="en-US" dirty="0"/>
              <a:t>“I” (</a:t>
            </a:r>
            <a:r>
              <a:rPr lang="en-US" altLang="en-US" dirty="0" err="1"/>
              <a:t>NKJV</a:t>
            </a:r>
            <a:r>
              <a:rPr lang="en-US" altLang="en-US" dirty="0"/>
              <a:t>)</a:t>
            </a:r>
          </a:p>
          <a:p>
            <a:pPr>
              <a:lnSpc>
                <a:spcPct val="90000"/>
              </a:lnSpc>
            </a:pPr>
            <a:r>
              <a:rPr lang="en-US" altLang="en-US" dirty="0"/>
              <a:t>beast’s description similar to that of Satan (cf. 12:3)</a:t>
            </a:r>
          </a:p>
          <a:p>
            <a:pPr lvl="1">
              <a:lnSpc>
                <a:spcPct val="90000"/>
              </a:lnSpc>
            </a:pPr>
            <a:r>
              <a:rPr lang="en-US" altLang="en-US" b="1" dirty="0" smtClean="0"/>
              <a:t>DIFFERENCE</a:t>
            </a:r>
            <a:r>
              <a:rPr lang="en-US" altLang="en-US" dirty="0" smtClean="0"/>
              <a:t>:  </a:t>
            </a:r>
            <a:r>
              <a:rPr lang="en-US" altLang="en-US" b="1" dirty="0" smtClean="0"/>
              <a:t>SATAN</a:t>
            </a:r>
            <a:r>
              <a:rPr lang="en-US" altLang="en-US" dirty="0" smtClean="0"/>
              <a:t>: </a:t>
            </a:r>
            <a:r>
              <a:rPr lang="en-US" altLang="en-US" dirty="0"/>
              <a:t>seven crowns on </a:t>
            </a:r>
            <a:r>
              <a:rPr lang="en-US" altLang="en-US" dirty="0" smtClean="0"/>
              <a:t>heads; </a:t>
            </a:r>
            <a:r>
              <a:rPr lang="en-US" altLang="en-US" b="1" dirty="0" smtClean="0"/>
              <a:t>BEAST</a:t>
            </a:r>
            <a:r>
              <a:rPr lang="en-US" altLang="en-US" dirty="0" smtClean="0"/>
              <a:t>: ten crowns </a:t>
            </a:r>
            <a:r>
              <a:rPr lang="en-US" altLang="en-US" dirty="0"/>
              <a:t>on </a:t>
            </a:r>
            <a:r>
              <a:rPr lang="en-US" altLang="en-US" dirty="0" smtClean="0"/>
              <a:t>horns (derived authority)</a:t>
            </a:r>
            <a:endParaRPr lang="en-US" altLang="en-US" dirty="0"/>
          </a:p>
          <a:p>
            <a:pPr lvl="1">
              <a:lnSpc>
                <a:spcPct val="90000"/>
              </a:lnSpc>
            </a:pPr>
            <a:r>
              <a:rPr lang="en-US" altLang="en-US" b="1" dirty="0" smtClean="0"/>
              <a:t>REASON FOR SIMILARITIES: </a:t>
            </a:r>
            <a:r>
              <a:rPr lang="en-US" altLang="en-US" dirty="0" smtClean="0"/>
              <a:t>beast </a:t>
            </a:r>
            <a:r>
              <a:rPr lang="en-US" altLang="en-US" dirty="0"/>
              <a:t>is Satan’s agent for </a:t>
            </a:r>
            <a:r>
              <a:rPr lang="en-US" altLang="en-US" dirty="0" smtClean="0"/>
              <a:t>evil—made in his image!</a:t>
            </a:r>
            <a:endParaRPr lang="en-US" altLang="en-US" dirty="0"/>
          </a:p>
          <a:p>
            <a:pPr lvl="1">
              <a:lnSpc>
                <a:spcPct val="90000"/>
              </a:lnSpc>
            </a:pPr>
            <a:endParaRPr lang="en-US" altLang="en-US" dirty="0"/>
          </a:p>
        </p:txBody>
      </p:sp>
    </p:spTree>
    <p:extLst>
      <p:ext uri="{BB962C8B-B14F-4D97-AF65-F5344CB8AC3E}">
        <p14:creationId xmlns:p14="http://schemas.microsoft.com/office/powerpoint/2010/main" val="3766232061"/>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6323">
                                            <p:txEl>
                                              <p:pRg st="1" end="1"/>
                                            </p:txEl>
                                          </p:spTgt>
                                        </p:tgtEl>
                                        <p:attrNameLst>
                                          <p:attrName>style.visibility</p:attrName>
                                        </p:attrNameLst>
                                      </p:cBhvr>
                                      <p:to>
                                        <p:strVal val="visible"/>
                                      </p:to>
                                    </p:set>
                                    <p:animEffect transition="in" filter="fade">
                                      <p:cBhvr>
                                        <p:cTn id="7" dur="500"/>
                                        <p:tgtEl>
                                          <p:spTgt spid="5632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6323">
                                            <p:txEl>
                                              <p:pRg st="2" end="2"/>
                                            </p:txEl>
                                          </p:spTgt>
                                        </p:tgtEl>
                                        <p:attrNameLst>
                                          <p:attrName>style.visibility</p:attrName>
                                        </p:attrNameLst>
                                      </p:cBhvr>
                                      <p:to>
                                        <p:strVal val="visible"/>
                                      </p:to>
                                    </p:set>
                                    <p:animEffect transition="in" filter="fade">
                                      <p:cBhvr>
                                        <p:cTn id="12" dur="500"/>
                                        <p:tgtEl>
                                          <p:spTgt spid="56323">
                                            <p:txEl>
                                              <p:pRg st="2" end="2"/>
                                            </p:txEl>
                                          </p:spTgt>
                                        </p:tgtEl>
                                      </p:cBhvr>
                                    </p:animEffect>
                                  </p:childTnLst>
                                </p:cTn>
                              </p:par>
                              <p:par>
                                <p:cTn id="13" presetID="10" presetClass="entr" presetSubtype="0" fill="hold" grpId="0" nodeType="withEffect">
                                  <p:stCondLst>
                                    <p:cond delay="0"/>
                                  </p:stCondLst>
                                  <p:childTnLst>
                                    <p:set>
                                      <p:cBhvr>
                                        <p:cTn id="14" dur="1" fill="hold">
                                          <p:stCondLst>
                                            <p:cond delay="0"/>
                                          </p:stCondLst>
                                        </p:cTn>
                                        <p:tgtEl>
                                          <p:spTgt spid="56323">
                                            <p:txEl>
                                              <p:pRg st="3" end="3"/>
                                            </p:txEl>
                                          </p:spTgt>
                                        </p:tgtEl>
                                        <p:attrNameLst>
                                          <p:attrName>style.visibility</p:attrName>
                                        </p:attrNameLst>
                                      </p:cBhvr>
                                      <p:to>
                                        <p:strVal val="visible"/>
                                      </p:to>
                                    </p:set>
                                    <p:animEffect transition="in" filter="fade">
                                      <p:cBhvr>
                                        <p:cTn id="15" dur="500"/>
                                        <p:tgtEl>
                                          <p:spTgt spid="56323">
                                            <p:txEl>
                                              <p:pRg st="3" end="3"/>
                                            </p:txEl>
                                          </p:spTgt>
                                        </p:tgtEl>
                                      </p:cBhvr>
                                    </p:animEffect>
                                  </p:childTnLst>
                                </p:cTn>
                              </p:par>
                              <p:par>
                                <p:cTn id="16" presetID="10" presetClass="entr" presetSubtype="0" fill="hold" grpId="0" nodeType="withEffect">
                                  <p:stCondLst>
                                    <p:cond delay="0"/>
                                  </p:stCondLst>
                                  <p:childTnLst>
                                    <p:set>
                                      <p:cBhvr>
                                        <p:cTn id="17" dur="1" fill="hold">
                                          <p:stCondLst>
                                            <p:cond delay="0"/>
                                          </p:stCondLst>
                                        </p:cTn>
                                        <p:tgtEl>
                                          <p:spTgt spid="56323">
                                            <p:txEl>
                                              <p:pRg st="4" end="4"/>
                                            </p:txEl>
                                          </p:spTgt>
                                        </p:tgtEl>
                                        <p:attrNameLst>
                                          <p:attrName>style.visibility</p:attrName>
                                        </p:attrNameLst>
                                      </p:cBhvr>
                                      <p:to>
                                        <p:strVal val="visible"/>
                                      </p:to>
                                    </p:set>
                                    <p:animEffect transition="in" filter="fade">
                                      <p:cBhvr>
                                        <p:cTn id="18" dur="500"/>
                                        <p:tgtEl>
                                          <p:spTgt spid="56323">
                                            <p:txEl>
                                              <p:pRg st="4" end="4"/>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grpId="0" nodeType="clickEffect">
                                  <p:stCondLst>
                                    <p:cond delay="0"/>
                                  </p:stCondLst>
                                  <p:childTnLst>
                                    <p:set>
                                      <p:cBhvr>
                                        <p:cTn id="22" dur="1" fill="hold">
                                          <p:stCondLst>
                                            <p:cond delay="0"/>
                                          </p:stCondLst>
                                        </p:cTn>
                                        <p:tgtEl>
                                          <p:spTgt spid="56323">
                                            <p:txEl>
                                              <p:pRg st="5" end="5"/>
                                            </p:txEl>
                                          </p:spTgt>
                                        </p:tgtEl>
                                        <p:attrNameLst>
                                          <p:attrName>style.visibility</p:attrName>
                                        </p:attrNameLst>
                                      </p:cBhvr>
                                      <p:to>
                                        <p:strVal val="visible"/>
                                      </p:to>
                                    </p:set>
                                    <p:animEffect transition="in" filter="fade">
                                      <p:cBhvr>
                                        <p:cTn id="23" dur="500"/>
                                        <p:tgtEl>
                                          <p:spTgt spid="56323">
                                            <p:txEl>
                                              <p:pRg st="5" end="5"/>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10" presetClass="entr" presetSubtype="0" fill="hold" grpId="0" nodeType="clickEffect">
                                  <p:stCondLst>
                                    <p:cond delay="0"/>
                                  </p:stCondLst>
                                  <p:childTnLst>
                                    <p:set>
                                      <p:cBhvr>
                                        <p:cTn id="27" dur="1" fill="hold">
                                          <p:stCondLst>
                                            <p:cond delay="0"/>
                                          </p:stCondLst>
                                        </p:cTn>
                                        <p:tgtEl>
                                          <p:spTgt spid="56323">
                                            <p:txEl>
                                              <p:pRg st="6" end="6"/>
                                            </p:txEl>
                                          </p:spTgt>
                                        </p:tgtEl>
                                        <p:attrNameLst>
                                          <p:attrName>style.visibility</p:attrName>
                                        </p:attrNameLst>
                                      </p:cBhvr>
                                      <p:to>
                                        <p:strVal val="visible"/>
                                      </p:to>
                                    </p:set>
                                    <p:animEffect transition="in" filter="fade">
                                      <p:cBhvr>
                                        <p:cTn id="28" dur="500"/>
                                        <p:tgtEl>
                                          <p:spTgt spid="56323">
                                            <p:txEl>
                                              <p:pRg st="6" end="6"/>
                                            </p:txEl>
                                          </p:spTgt>
                                        </p:tgtEl>
                                      </p:cBhvr>
                                    </p:animEffect>
                                  </p:childTnLst>
                                </p:cTn>
                              </p:par>
                            </p:childTnLst>
                          </p:cTn>
                        </p:par>
                      </p:childTnLst>
                    </p:cTn>
                  </p:par>
                  <p:par>
                    <p:cTn id="29" fill="hold">
                      <p:stCondLst>
                        <p:cond delay="indefinite"/>
                      </p:stCondLst>
                      <p:childTnLst>
                        <p:par>
                          <p:cTn id="30" fill="hold">
                            <p:stCondLst>
                              <p:cond delay="0"/>
                            </p:stCondLst>
                            <p:childTnLst>
                              <p:par>
                                <p:cTn id="31" presetID="10" presetClass="entr" presetSubtype="0" fill="hold" grpId="0" nodeType="clickEffect">
                                  <p:stCondLst>
                                    <p:cond delay="0"/>
                                  </p:stCondLst>
                                  <p:childTnLst>
                                    <p:set>
                                      <p:cBhvr>
                                        <p:cTn id="32" dur="1" fill="hold">
                                          <p:stCondLst>
                                            <p:cond delay="0"/>
                                          </p:stCondLst>
                                        </p:cTn>
                                        <p:tgtEl>
                                          <p:spTgt spid="56323">
                                            <p:txEl>
                                              <p:pRg st="7" end="7"/>
                                            </p:txEl>
                                          </p:spTgt>
                                        </p:tgtEl>
                                        <p:attrNameLst>
                                          <p:attrName>style.visibility</p:attrName>
                                        </p:attrNameLst>
                                      </p:cBhvr>
                                      <p:to>
                                        <p:strVal val="visible"/>
                                      </p:to>
                                    </p:set>
                                    <p:animEffect transition="in" filter="fade">
                                      <p:cBhvr>
                                        <p:cTn id="33" dur="500"/>
                                        <p:tgtEl>
                                          <p:spTgt spid="5632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6323" grpId="0" build="p"/>
    </p:bldLst>
  </p:timing>
</p:sld>
</file>

<file path=ppt/slides/slide30.xml><?xml version="1.0" encoding="utf-8"?>
<p:sld xmlns:a="http://schemas.openxmlformats.org/drawingml/2006/main" xmlns:r="http://schemas.openxmlformats.org/officeDocument/2006/relationships" xmlns:p="http://schemas.openxmlformats.org/presentationml/2006/main">
  <p:cSld>
    <p:bg>
      <p:bgPr>
        <a:gradFill rotWithShape="0">
          <a:gsLst>
            <a:gs pos="0">
              <a:srgbClr val="8C3D91"/>
            </a:gs>
            <a:gs pos="6000">
              <a:srgbClr val="7005D4"/>
            </a:gs>
            <a:gs pos="15000">
              <a:srgbClr val="181CC7"/>
            </a:gs>
            <a:gs pos="30001">
              <a:srgbClr val="0A128C"/>
            </a:gs>
            <a:gs pos="50000">
              <a:srgbClr val="000000"/>
            </a:gs>
            <a:gs pos="70000">
              <a:srgbClr val="0A128C"/>
            </a:gs>
            <a:gs pos="85000">
              <a:srgbClr val="181CC7"/>
            </a:gs>
            <a:gs pos="94000">
              <a:srgbClr val="7005D4"/>
            </a:gs>
            <a:gs pos="100000">
              <a:srgbClr val="8C3D91"/>
            </a:gs>
          </a:gsLst>
          <a:lin ang="5400000" scaled="1"/>
        </a:gradFill>
        <a:effectLst/>
      </p:bgPr>
    </p:bg>
    <p:spTree>
      <p:nvGrpSpPr>
        <p:cNvPr id="1" name=""/>
        <p:cNvGrpSpPr/>
        <p:nvPr/>
      </p:nvGrpSpPr>
      <p:grpSpPr>
        <a:xfrm>
          <a:off x="0" y="0"/>
          <a:ext cx="0" cy="0"/>
          <a:chOff x="0" y="0"/>
          <a:chExt cx="0" cy="0"/>
        </a:xfrm>
      </p:grpSpPr>
      <p:sp>
        <p:nvSpPr>
          <p:cNvPr id="3" name="Slide Number Placeholder 3"/>
          <p:cNvSpPr>
            <a:spLocks noGrp="1"/>
          </p:cNvSpPr>
          <p:nvPr>
            <p:ph type="sldNum" sz="quarter" idx="12"/>
          </p:nvPr>
        </p:nvSpPr>
        <p:spPr/>
        <p:txBody>
          <a:bodyPr/>
          <a:lstStyle/>
          <a:p>
            <a:fld id="{092AABF3-4048-4CF2-B53D-7C964E061718}" type="slidenum">
              <a:rPr lang="en-US" altLang="en-US">
                <a:solidFill>
                  <a:srgbClr val="FFFFFF"/>
                </a:solidFill>
              </a:rPr>
              <a:pPr/>
              <a:t>30</a:t>
            </a:fld>
            <a:endParaRPr lang="en-US" altLang="en-US">
              <a:solidFill>
                <a:srgbClr val="FFFFFF"/>
              </a:solidFill>
            </a:endParaRPr>
          </a:p>
        </p:txBody>
      </p:sp>
      <p:pic>
        <p:nvPicPr>
          <p:cNvPr id="84996" name="Picture 4" descr="Atheist-church">
            <a:hlinkClick r:id="rId2"/>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1349375"/>
            <a:ext cx="9144000" cy="41592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69310649"/>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67B0FF2E-06FF-4AA7-AAD3-333D1F32217C}" type="slidenum">
              <a:rPr lang="en-US" altLang="en-US">
                <a:solidFill>
                  <a:srgbClr val="FFFFFF"/>
                </a:solidFill>
              </a:rPr>
              <a:pPr/>
              <a:t>31</a:t>
            </a:fld>
            <a:endParaRPr lang="en-US" altLang="en-US">
              <a:solidFill>
                <a:srgbClr val="FFFFFF"/>
              </a:solidFill>
            </a:endParaRPr>
          </a:p>
        </p:txBody>
      </p:sp>
      <p:sp>
        <p:nvSpPr>
          <p:cNvPr id="74754" name="Rectangle 2"/>
          <p:cNvSpPr>
            <a:spLocks noGrp="1" noChangeArrowheads="1"/>
          </p:cNvSpPr>
          <p:nvPr>
            <p:ph type="title"/>
          </p:nvPr>
        </p:nvSpPr>
        <p:spPr/>
        <p:txBody>
          <a:bodyPr/>
          <a:lstStyle/>
          <a:p>
            <a:r>
              <a:rPr lang="en-US" altLang="en-US" sz="4000"/>
              <a:t>Whose Victory Is It When Atheists Are In Pulpits?</a:t>
            </a:r>
          </a:p>
        </p:txBody>
      </p:sp>
      <p:sp>
        <p:nvSpPr>
          <p:cNvPr id="74755" name="Rectangle 3"/>
          <p:cNvSpPr>
            <a:spLocks noGrp="1" noChangeArrowheads="1"/>
          </p:cNvSpPr>
          <p:nvPr>
            <p:ph type="body" idx="1"/>
          </p:nvPr>
        </p:nvSpPr>
        <p:spPr/>
        <p:txBody>
          <a:bodyPr/>
          <a:lstStyle/>
          <a:p>
            <a:pPr>
              <a:lnSpc>
                <a:spcPct val="90000"/>
              </a:lnSpc>
            </a:pPr>
            <a:r>
              <a:rPr lang="en-US" altLang="en-US"/>
              <a:t>Satan is the victor in these scenarios</a:t>
            </a:r>
          </a:p>
          <a:p>
            <a:pPr>
              <a:lnSpc>
                <a:spcPct val="90000"/>
              </a:lnSpc>
            </a:pPr>
            <a:r>
              <a:rPr lang="en-US" altLang="en-US"/>
              <a:t>The land-beast was of that sort:</a:t>
            </a:r>
          </a:p>
          <a:p>
            <a:pPr lvl="1">
              <a:lnSpc>
                <a:spcPct val="90000"/>
              </a:lnSpc>
            </a:pPr>
            <a:r>
              <a:rPr lang="en-US" altLang="en-US"/>
              <a:t>he believed “in something divine, just not the Creator of man and the ant”</a:t>
            </a:r>
          </a:p>
          <a:p>
            <a:pPr lvl="1">
              <a:lnSpc>
                <a:spcPct val="90000"/>
              </a:lnSpc>
            </a:pPr>
            <a:r>
              <a:rPr lang="en-US" altLang="en-US"/>
              <a:t>he “causes the earth and those who dwell in it to worship the first beast, whose deadly wound was healed” (Rev. 13:12)</a:t>
            </a:r>
          </a:p>
          <a:p>
            <a:pPr lvl="1">
              <a:lnSpc>
                <a:spcPct val="90000"/>
              </a:lnSpc>
            </a:pPr>
            <a:r>
              <a:rPr lang="en-US" altLang="en-US"/>
              <a:t>he did so with the protection of the political powers, “. . .exercises all the authority of the first beast. . .” (</a:t>
            </a:r>
            <a:r>
              <a:rPr lang="en-US" altLang="en-US" i="1"/>
              <a:t>ibid</a:t>
            </a:r>
            <a:r>
              <a:rPr lang="en-US" altLang="en-US"/>
              <a:t>.)</a:t>
            </a:r>
          </a:p>
        </p:txBody>
      </p:sp>
    </p:spTree>
    <p:extLst>
      <p:ext uri="{BB962C8B-B14F-4D97-AF65-F5344CB8AC3E}">
        <p14:creationId xmlns:p14="http://schemas.microsoft.com/office/powerpoint/2010/main" val="7696769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7" presetClass="entr" presetSubtype="0" fill="hold" grpId="0" nodeType="clickEffect">
                                  <p:stCondLst>
                                    <p:cond delay="0"/>
                                  </p:stCondLst>
                                  <p:childTnLst>
                                    <p:set>
                                      <p:cBhvr>
                                        <p:cTn id="6" dur="1" fill="hold">
                                          <p:stCondLst>
                                            <p:cond delay="0"/>
                                          </p:stCondLst>
                                        </p:cTn>
                                        <p:tgtEl>
                                          <p:spTgt spid="74755">
                                            <p:txEl>
                                              <p:pRg st="1" end="1"/>
                                            </p:txEl>
                                          </p:spTgt>
                                        </p:tgtEl>
                                        <p:attrNameLst>
                                          <p:attrName>style.visibility</p:attrName>
                                        </p:attrNameLst>
                                      </p:cBhvr>
                                      <p:to>
                                        <p:strVal val="visible"/>
                                      </p:to>
                                    </p:set>
                                    <p:animEffect transition="in" filter="fade">
                                      <p:cBhvr>
                                        <p:cTn id="7" dur="1000"/>
                                        <p:tgtEl>
                                          <p:spTgt spid="74755">
                                            <p:txEl>
                                              <p:pRg st="1" end="1"/>
                                            </p:txEl>
                                          </p:spTgt>
                                        </p:tgtEl>
                                      </p:cBhvr>
                                    </p:animEffect>
                                    <p:anim calcmode="lin" valueType="num">
                                      <p:cBhvr>
                                        <p:cTn id="8" dur="1000" fill="hold"/>
                                        <p:tgtEl>
                                          <p:spTgt spid="74755">
                                            <p:txEl>
                                              <p:pRg st="1" end="1"/>
                                            </p:txEl>
                                          </p:spTgt>
                                        </p:tgtEl>
                                        <p:attrNameLst>
                                          <p:attrName>ppt_x</p:attrName>
                                        </p:attrNameLst>
                                      </p:cBhvr>
                                      <p:tavLst>
                                        <p:tav tm="0">
                                          <p:val>
                                            <p:strVal val="#ppt_x"/>
                                          </p:val>
                                        </p:tav>
                                        <p:tav tm="100000">
                                          <p:val>
                                            <p:strVal val="#ppt_x"/>
                                          </p:val>
                                        </p:tav>
                                      </p:tavLst>
                                    </p:anim>
                                    <p:anim calcmode="lin" valueType="num">
                                      <p:cBhvr>
                                        <p:cTn id="9" dur="900" decel="100000" fill="hold"/>
                                        <p:tgtEl>
                                          <p:spTgt spid="74755">
                                            <p:txEl>
                                              <p:pRg st="1" end="1"/>
                                            </p:txEl>
                                          </p:spTgt>
                                        </p:tgtEl>
                                        <p:attrNameLst>
                                          <p:attrName>ppt_y</p:attrName>
                                        </p:attrNameLst>
                                      </p:cBhvr>
                                      <p:tavLst>
                                        <p:tav tm="0">
                                          <p:val>
                                            <p:strVal val="#ppt_y+1"/>
                                          </p:val>
                                        </p:tav>
                                        <p:tav tm="100000">
                                          <p:val>
                                            <p:strVal val="#ppt_y-.03"/>
                                          </p:val>
                                        </p:tav>
                                      </p:tavLst>
                                    </p:anim>
                                    <p:anim calcmode="lin" valueType="num">
                                      <p:cBhvr>
                                        <p:cTn id="10" dur="100" accel="100000" fill="hold">
                                          <p:stCondLst>
                                            <p:cond delay="900"/>
                                          </p:stCondLst>
                                        </p:cTn>
                                        <p:tgtEl>
                                          <p:spTgt spid="74755">
                                            <p:txEl>
                                              <p:pRg st="1" end="1"/>
                                            </p:txEl>
                                          </p:spTgt>
                                        </p:tgtEl>
                                        <p:attrNameLst>
                                          <p:attrName>ppt_y</p:attrName>
                                        </p:attrNameLst>
                                      </p:cBhvr>
                                      <p:tavLst>
                                        <p:tav tm="0">
                                          <p:val>
                                            <p:strVal val="#ppt_y-.03"/>
                                          </p:val>
                                        </p:tav>
                                        <p:tav tm="100000">
                                          <p:val>
                                            <p:strVal val="#ppt_y"/>
                                          </p:val>
                                        </p:tav>
                                      </p:tavLst>
                                    </p:anim>
                                  </p:childTnLst>
                                </p:cTn>
                              </p:par>
                              <p:par>
                                <p:cTn id="11" presetID="37" presetClass="entr" presetSubtype="0" fill="hold" grpId="0" nodeType="withEffect">
                                  <p:stCondLst>
                                    <p:cond delay="0"/>
                                  </p:stCondLst>
                                  <p:childTnLst>
                                    <p:set>
                                      <p:cBhvr>
                                        <p:cTn id="12" dur="1" fill="hold">
                                          <p:stCondLst>
                                            <p:cond delay="0"/>
                                          </p:stCondLst>
                                        </p:cTn>
                                        <p:tgtEl>
                                          <p:spTgt spid="74755">
                                            <p:txEl>
                                              <p:pRg st="2" end="2"/>
                                            </p:txEl>
                                          </p:spTgt>
                                        </p:tgtEl>
                                        <p:attrNameLst>
                                          <p:attrName>style.visibility</p:attrName>
                                        </p:attrNameLst>
                                      </p:cBhvr>
                                      <p:to>
                                        <p:strVal val="visible"/>
                                      </p:to>
                                    </p:set>
                                    <p:animEffect transition="in" filter="fade">
                                      <p:cBhvr>
                                        <p:cTn id="13" dur="1000"/>
                                        <p:tgtEl>
                                          <p:spTgt spid="74755">
                                            <p:txEl>
                                              <p:pRg st="2" end="2"/>
                                            </p:txEl>
                                          </p:spTgt>
                                        </p:tgtEl>
                                      </p:cBhvr>
                                    </p:animEffect>
                                    <p:anim calcmode="lin" valueType="num">
                                      <p:cBhvr>
                                        <p:cTn id="14" dur="1000" fill="hold"/>
                                        <p:tgtEl>
                                          <p:spTgt spid="74755">
                                            <p:txEl>
                                              <p:pRg st="2" end="2"/>
                                            </p:txEl>
                                          </p:spTgt>
                                        </p:tgtEl>
                                        <p:attrNameLst>
                                          <p:attrName>ppt_x</p:attrName>
                                        </p:attrNameLst>
                                      </p:cBhvr>
                                      <p:tavLst>
                                        <p:tav tm="0">
                                          <p:val>
                                            <p:strVal val="#ppt_x"/>
                                          </p:val>
                                        </p:tav>
                                        <p:tav tm="100000">
                                          <p:val>
                                            <p:strVal val="#ppt_x"/>
                                          </p:val>
                                        </p:tav>
                                      </p:tavLst>
                                    </p:anim>
                                    <p:anim calcmode="lin" valueType="num">
                                      <p:cBhvr>
                                        <p:cTn id="15" dur="900" decel="100000" fill="hold"/>
                                        <p:tgtEl>
                                          <p:spTgt spid="74755">
                                            <p:txEl>
                                              <p:pRg st="2" end="2"/>
                                            </p:txEl>
                                          </p:spTgt>
                                        </p:tgtEl>
                                        <p:attrNameLst>
                                          <p:attrName>ppt_y</p:attrName>
                                        </p:attrNameLst>
                                      </p:cBhvr>
                                      <p:tavLst>
                                        <p:tav tm="0">
                                          <p:val>
                                            <p:strVal val="#ppt_y+1"/>
                                          </p:val>
                                        </p:tav>
                                        <p:tav tm="100000">
                                          <p:val>
                                            <p:strVal val="#ppt_y-.03"/>
                                          </p:val>
                                        </p:tav>
                                      </p:tavLst>
                                    </p:anim>
                                    <p:anim calcmode="lin" valueType="num">
                                      <p:cBhvr>
                                        <p:cTn id="16" dur="100" accel="100000" fill="hold">
                                          <p:stCondLst>
                                            <p:cond delay="900"/>
                                          </p:stCondLst>
                                        </p:cTn>
                                        <p:tgtEl>
                                          <p:spTgt spid="74755">
                                            <p:txEl>
                                              <p:pRg st="2" end="2"/>
                                            </p:txEl>
                                          </p:spTgt>
                                        </p:tgtEl>
                                        <p:attrNameLst>
                                          <p:attrName>ppt_y</p:attrName>
                                        </p:attrNameLst>
                                      </p:cBhvr>
                                      <p:tavLst>
                                        <p:tav tm="0">
                                          <p:val>
                                            <p:strVal val="#ppt_y-.03"/>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37" presetClass="entr" presetSubtype="0" fill="hold" grpId="0" nodeType="clickEffect">
                                  <p:stCondLst>
                                    <p:cond delay="0"/>
                                  </p:stCondLst>
                                  <p:childTnLst>
                                    <p:set>
                                      <p:cBhvr>
                                        <p:cTn id="20" dur="1" fill="hold">
                                          <p:stCondLst>
                                            <p:cond delay="0"/>
                                          </p:stCondLst>
                                        </p:cTn>
                                        <p:tgtEl>
                                          <p:spTgt spid="74755">
                                            <p:txEl>
                                              <p:pRg st="3" end="3"/>
                                            </p:txEl>
                                          </p:spTgt>
                                        </p:tgtEl>
                                        <p:attrNameLst>
                                          <p:attrName>style.visibility</p:attrName>
                                        </p:attrNameLst>
                                      </p:cBhvr>
                                      <p:to>
                                        <p:strVal val="visible"/>
                                      </p:to>
                                    </p:set>
                                    <p:animEffect transition="in" filter="fade">
                                      <p:cBhvr>
                                        <p:cTn id="21" dur="1000"/>
                                        <p:tgtEl>
                                          <p:spTgt spid="74755">
                                            <p:txEl>
                                              <p:pRg st="3" end="3"/>
                                            </p:txEl>
                                          </p:spTgt>
                                        </p:tgtEl>
                                      </p:cBhvr>
                                    </p:animEffect>
                                    <p:anim calcmode="lin" valueType="num">
                                      <p:cBhvr>
                                        <p:cTn id="22" dur="1000" fill="hold"/>
                                        <p:tgtEl>
                                          <p:spTgt spid="74755">
                                            <p:txEl>
                                              <p:pRg st="3" end="3"/>
                                            </p:txEl>
                                          </p:spTgt>
                                        </p:tgtEl>
                                        <p:attrNameLst>
                                          <p:attrName>ppt_x</p:attrName>
                                        </p:attrNameLst>
                                      </p:cBhvr>
                                      <p:tavLst>
                                        <p:tav tm="0">
                                          <p:val>
                                            <p:strVal val="#ppt_x"/>
                                          </p:val>
                                        </p:tav>
                                        <p:tav tm="100000">
                                          <p:val>
                                            <p:strVal val="#ppt_x"/>
                                          </p:val>
                                        </p:tav>
                                      </p:tavLst>
                                    </p:anim>
                                    <p:anim calcmode="lin" valueType="num">
                                      <p:cBhvr>
                                        <p:cTn id="23" dur="900" decel="100000" fill="hold"/>
                                        <p:tgtEl>
                                          <p:spTgt spid="74755">
                                            <p:txEl>
                                              <p:pRg st="3" end="3"/>
                                            </p:txEl>
                                          </p:spTgt>
                                        </p:tgtEl>
                                        <p:attrNameLst>
                                          <p:attrName>ppt_y</p:attrName>
                                        </p:attrNameLst>
                                      </p:cBhvr>
                                      <p:tavLst>
                                        <p:tav tm="0">
                                          <p:val>
                                            <p:strVal val="#ppt_y+1"/>
                                          </p:val>
                                        </p:tav>
                                        <p:tav tm="100000">
                                          <p:val>
                                            <p:strVal val="#ppt_y-.03"/>
                                          </p:val>
                                        </p:tav>
                                      </p:tavLst>
                                    </p:anim>
                                    <p:anim calcmode="lin" valueType="num">
                                      <p:cBhvr>
                                        <p:cTn id="24" dur="100" accel="100000" fill="hold">
                                          <p:stCondLst>
                                            <p:cond delay="900"/>
                                          </p:stCondLst>
                                        </p:cTn>
                                        <p:tgtEl>
                                          <p:spTgt spid="74755">
                                            <p:txEl>
                                              <p:pRg st="3" end="3"/>
                                            </p:txEl>
                                          </p:spTgt>
                                        </p:tgtEl>
                                        <p:attrNameLst>
                                          <p:attrName>ppt_y</p:attrName>
                                        </p:attrNameLst>
                                      </p:cBhvr>
                                      <p:tavLst>
                                        <p:tav tm="0">
                                          <p:val>
                                            <p:strVal val="#ppt_y-.03"/>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37" presetClass="entr" presetSubtype="0" fill="hold" grpId="0" nodeType="clickEffect">
                                  <p:stCondLst>
                                    <p:cond delay="0"/>
                                  </p:stCondLst>
                                  <p:childTnLst>
                                    <p:set>
                                      <p:cBhvr>
                                        <p:cTn id="28" dur="1" fill="hold">
                                          <p:stCondLst>
                                            <p:cond delay="0"/>
                                          </p:stCondLst>
                                        </p:cTn>
                                        <p:tgtEl>
                                          <p:spTgt spid="74755">
                                            <p:txEl>
                                              <p:pRg st="4" end="4"/>
                                            </p:txEl>
                                          </p:spTgt>
                                        </p:tgtEl>
                                        <p:attrNameLst>
                                          <p:attrName>style.visibility</p:attrName>
                                        </p:attrNameLst>
                                      </p:cBhvr>
                                      <p:to>
                                        <p:strVal val="visible"/>
                                      </p:to>
                                    </p:set>
                                    <p:animEffect transition="in" filter="fade">
                                      <p:cBhvr>
                                        <p:cTn id="29" dur="1000"/>
                                        <p:tgtEl>
                                          <p:spTgt spid="74755">
                                            <p:txEl>
                                              <p:pRg st="4" end="4"/>
                                            </p:txEl>
                                          </p:spTgt>
                                        </p:tgtEl>
                                      </p:cBhvr>
                                    </p:animEffect>
                                    <p:anim calcmode="lin" valueType="num">
                                      <p:cBhvr>
                                        <p:cTn id="30" dur="1000" fill="hold"/>
                                        <p:tgtEl>
                                          <p:spTgt spid="74755">
                                            <p:txEl>
                                              <p:pRg st="4" end="4"/>
                                            </p:txEl>
                                          </p:spTgt>
                                        </p:tgtEl>
                                        <p:attrNameLst>
                                          <p:attrName>ppt_x</p:attrName>
                                        </p:attrNameLst>
                                      </p:cBhvr>
                                      <p:tavLst>
                                        <p:tav tm="0">
                                          <p:val>
                                            <p:strVal val="#ppt_x"/>
                                          </p:val>
                                        </p:tav>
                                        <p:tav tm="100000">
                                          <p:val>
                                            <p:strVal val="#ppt_x"/>
                                          </p:val>
                                        </p:tav>
                                      </p:tavLst>
                                    </p:anim>
                                    <p:anim calcmode="lin" valueType="num">
                                      <p:cBhvr>
                                        <p:cTn id="31" dur="900" decel="100000" fill="hold"/>
                                        <p:tgtEl>
                                          <p:spTgt spid="74755">
                                            <p:txEl>
                                              <p:pRg st="4" end="4"/>
                                            </p:txEl>
                                          </p:spTgt>
                                        </p:tgtEl>
                                        <p:attrNameLst>
                                          <p:attrName>ppt_y</p:attrName>
                                        </p:attrNameLst>
                                      </p:cBhvr>
                                      <p:tavLst>
                                        <p:tav tm="0">
                                          <p:val>
                                            <p:strVal val="#ppt_y+1"/>
                                          </p:val>
                                        </p:tav>
                                        <p:tav tm="100000">
                                          <p:val>
                                            <p:strVal val="#ppt_y-.03"/>
                                          </p:val>
                                        </p:tav>
                                      </p:tavLst>
                                    </p:anim>
                                    <p:anim calcmode="lin" valueType="num">
                                      <p:cBhvr>
                                        <p:cTn id="32" dur="100" accel="100000" fill="hold">
                                          <p:stCondLst>
                                            <p:cond delay="900"/>
                                          </p:stCondLst>
                                        </p:cTn>
                                        <p:tgtEl>
                                          <p:spTgt spid="74755">
                                            <p:txEl>
                                              <p:pRg st="4" end="4"/>
                                            </p:txEl>
                                          </p:spTgt>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4755" grpId="0" build="p"/>
    </p:bldLst>
  </p:timing>
</p:sld>
</file>

<file path=ppt/slides/slide3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 name="Rectangle 5"/>
          <p:cNvSpPr/>
          <p:nvPr/>
        </p:nvSpPr>
        <p:spPr bwMode="auto">
          <a:xfrm>
            <a:off x="7749" y="2133600"/>
            <a:ext cx="9144000" cy="898664"/>
          </a:xfrm>
          <a:prstGeom prst="rect">
            <a:avLst/>
          </a:prstGeom>
          <a:solidFill>
            <a:schemeClr val="bg2">
              <a:lumMod val="75000"/>
            </a:schemeClr>
          </a:solidFill>
          <a:ln w="9525" cap="flat" cmpd="sng" algn="ctr">
            <a:solidFill>
              <a:schemeClr val="tx1"/>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eaLnBrk="0" fontAlgn="base" hangingPunct="0">
              <a:spcBef>
                <a:spcPct val="0"/>
              </a:spcBef>
              <a:spcAft>
                <a:spcPct val="0"/>
              </a:spcAft>
            </a:pPr>
            <a:endParaRPr lang="en-US" sz="2000" b="1">
              <a:solidFill>
                <a:srgbClr val="FFFFFF"/>
              </a:solidFill>
            </a:endParaRPr>
          </a:p>
        </p:txBody>
      </p:sp>
      <p:sp>
        <p:nvSpPr>
          <p:cNvPr id="5" name="Slide Number Placeholder 5"/>
          <p:cNvSpPr>
            <a:spLocks noGrp="1"/>
          </p:cNvSpPr>
          <p:nvPr>
            <p:ph type="sldNum" sz="quarter" idx="12"/>
          </p:nvPr>
        </p:nvSpPr>
        <p:spPr/>
        <p:txBody>
          <a:bodyPr/>
          <a:lstStyle/>
          <a:p>
            <a:fld id="{55111AFE-DED4-46B5-B0AC-954E04F5A523}" type="slidenum">
              <a:rPr lang="en-US" altLang="en-US">
                <a:solidFill>
                  <a:srgbClr val="FFFFFF"/>
                </a:solidFill>
              </a:rPr>
              <a:pPr/>
              <a:t>32</a:t>
            </a:fld>
            <a:endParaRPr lang="en-US" altLang="en-US">
              <a:solidFill>
                <a:srgbClr val="FFFFFF"/>
              </a:solidFill>
            </a:endParaRPr>
          </a:p>
        </p:txBody>
      </p:sp>
      <p:sp>
        <p:nvSpPr>
          <p:cNvPr id="76802" name="Rectangle 2"/>
          <p:cNvSpPr>
            <a:spLocks noGrp="1" noChangeArrowheads="1"/>
          </p:cNvSpPr>
          <p:nvPr>
            <p:ph type="title"/>
          </p:nvPr>
        </p:nvSpPr>
        <p:spPr>
          <a:xfrm>
            <a:off x="0" y="277813"/>
            <a:ext cx="9144000" cy="1139825"/>
          </a:xfrm>
        </p:spPr>
        <p:txBody>
          <a:bodyPr/>
          <a:lstStyle/>
          <a:p>
            <a:r>
              <a:rPr lang="en-US" altLang="en-US" sz="3600" dirty="0"/>
              <a:t>Deceiving Signs (13:13, 14</a:t>
            </a:r>
            <a:r>
              <a:rPr lang="en-US" altLang="en-US" sz="3600" dirty="0" smtClean="0"/>
              <a:t>)</a:t>
            </a:r>
            <a:endParaRPr lang="en-US" altLang="en-US" sz="3600" i="1" dirty="0">
              <a:solidFill>
                <a:schemeClr val="tx1"/>
              </a:solidFill>
            </a:endParaRPr>
          </a:p>
        </p:txBody>
      </p:sp>
      <p:sp>
        <p:nvSpPr>
          <p:cNvPr id="76803" name="Rectangle 3"/>
          <p:cNvSpPr>
            <a:spLocks noGrp="1" noChangeArrowheads="1"/>
          </p:cNvSpPr>
          <p:nvPr>
            <p:ph type="body" idx="1"/>
          </p:nvPr>
        </p:nvSpPr>
        <p:spPr>
          <a:xfrm>
            <a:off x="457200" y="2022475"/>
            <a:ext cx="8229600" cy="4530725"/>
          </a:xfrm>
        </p:spPr>
        <p:txBody>
          <a:bodyPr/>
          <a:lstStyle/>
          <a:p>
            <a:pPr marL="0" indent="0">
              <a:buNone/>
            </a:pPr>
            <a:r>
              <a:rPr lang="en-US" altLang="en-US" b="1" dirty="0" smtClean="0"/>
              <a:t>Q6, “What are some of the signs the land-beast performs and were they legitimate?”</a:t>
            </a:r>
          </a:p>
          <a:p>
            <a:r>
              <a:rPr lang="en-US" altLang="en-US" dirty="0" smtClean="0"/>
              <a:t>able </a:t>
            </a:r>
            <a:r>
              <a:rPr lang="en-US" altLang="en-US" dirty="0"/>
              <a:t>to perform signs to further his deceit</a:t>
            </a:r>
          </a:p>
          <a:p>
            <a:pPr lvl="1"/>
            <a:r>
              <a:rPr lang="en-US" altLang="en-US" dirty="0"/>
              <a:t>lying wonders (2 Thess. 2:9-12)</a:t>
            </a:r>
          </a:p>
          <a:p>
            <a:pPr lvl="1"/>
            <a:r>
              <a:rPr lang="en-US" altLang="en-US" dirty="0"/>
              <a:t>God’s signs done by first-century Christians were more persuasive (i.e., Philip and Simon: Acts 8)</a:t>
            </a:r>
          </a:p>
          <a:p>
            <a:pPr lvl="1"/>
            <a:r>
              <a:rPr lang="en-US" altLang="en-US" dirty="0" smtClean="0"/>
              <a:t>what would the signs </a:t>
            </a:r>
            <a:r>
              <a:rPr lang="en-US" altLang="en-US" dirty="0"/>
              <a:t>of Satan </a:t>
            </a:r>
            <a:r>
              <a:rPr lang="en-US" altLang="en-US" dirty="0" smtClean="0"/>
              <a:t>accomplish for those who do not love the truth?</a:t>
            </a:r>
            <a:endParaRPr lang="en-US" altLang="en-US" dirty="0"/>
          </a:p>
        </p:txBody>
      </p:sp>
    </p:spTree>
    <p:extLst>
      <p:ext uri="{BB962C8B-B14F-4D97-AF65-F5344CB8AC3E}">
        <p14:creationId xmlns:p14="http://schemas.microsoft.com/office/powerpoint/2010/main" val="484754691"/>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7" presetClass="entr" presetSubtype="0" fill="hold" grpId="0" nodeType="clickEffect">
                                  <p:stCondLst>
                                    <p:cond delay="0"/>
                                  </p:stCondLst>
                                  <p:childTnLst>
                                    <p:set>
                                      <p:cBhvr>
                                        <p:cTn id="6" dur="1" fill="hold">
                                          <p:stCondLst>
                                            <p:cond delay="0"/>
                                          </p:stCondLst>
                                        </p:cTn>
                                        <p:tgtEl>
                                          <p:spTgt spid="76803">
                                            <p:txEl>
                                              <p:pRg st="1" end="1"/>
                                            </p:txEl>
                                          </p:spTgt>
                                        </p:tgtEl>
                                        <p:attrNameLst>
                                          <p:attrName>style.visibility</p:attrName>
                                        </p:attrNameLst>
                                      </p:cBhvr>
                                      <p:to>
                                        <p:strVal val="visible"/>
                                      </p:to>
                                    </p:set>
                                    <p:animEffect transition="in" filter="fade">
                                      <p:cBhvr>
                                        <p:cTn id="7" dur="1000"/>
                                        <p:tgtEl>
                                          <p:spTgt spid="76803">
                                            <p:txEl>
                                              <p:pRg st="1" end="1"/>
                                            </p:txEl>
                                          </p:spTgt>
                                        </p:tgtEl>
                                      </p:cBhvr>
                                    </p:animEffect>
                                    <p:anim calcmode="lin" valueType="num">
                                      <p:cBhvr>
                                        <p:cTn id="8" dur="1000" fill="hold"/>
                                        <p:tgtEl>
                                          <p:spTgt spid="76803">
                                            <p:txEl>
                                              <p:pRg st="1" end="1"/>
                                            </p:txEl>
                                          </p:spTgt>
                                        </p:tgtEl>
                                        <p:attrNameLst>
                                          <p:attrName>ppt_x</p:attrName>
                                        </p:attrNameLst>
                                      </p:cBhvr>
                                      <p:tavLst>
                                        <p:tav tm="0">
                                          <p:val>
                                            <p:strVal val="#ppt_x"/>
                                          </p:val>
                                        </p:tav>
                                        <p:tav tm="100000">
                                          <p:val>
                                            <p:strVal val="#ppt_x"/>
                                          </p:val>
                                        </p:tav>
                                      </p:tavLst>
                                    </p:anim>
                                    <p:anim calcmode="lin" valueType="num">
                                      <p:cBhvr>
                                        <p:cTn id="9" dur="900" decel="100000" fill="hold"/>
                                        <p:tgtEl>
                                          <p:spTgt spid="76803">
                                            <p:txEl>
                                              <p:pRg st="1" end="1"/>
                                            </p:txEl>
                                          </p:spTgt>
                                        </p:tgtEl>
                                        <p:attrNameLst>
                                          <p:attrName>ppt_y</p:attrName>
                                        </p:attrNameLst>
                                      </p:cBhvr>
                                      <p:tavLst>
                                        <p:tav tm="0">
                                          <p:val>
                                            <p:strVal val="#ppt_y+1"/>
                                          </p:val>
                                        </p:tav>
                                        <p:tav tm="100000">
                                          <p:val>
                                            <p:strVal val="#ppt_y-.03"/>
                                          </p:val>
                                        </p:tav>
                                      </p:tavLst>
                                    </p:anim>
                                    <p:anim calcmode="lin" valueType="num">
                                      <p:cBhvr>
                                        <p:cTn id="10" dur="100" accel="100000" fill="hold">
                                          <p:stCondLst>
                                            <p:cond delay="900"/>
                                          </p:stCondLst>
                                        </p:cTn>
                                        <p:tgtEl>
                                          <p:spTgt spid="76803">
                                            <p:txEl>
                                              <p:pRg st="1" end="1"/>
                                            </p:txEl>
                                          </p:spTgt>
                                        </p:tgtEl>
                                        <p:attrNameLst>
                                          <p:attrName>ppt_y</p:attrName>
                                        </p:attrNameLst>
                                      </p:cBhvr>
                                      <p:tavLst>
                                        <p:tav tm="0">
                                          <p:val>
                                            <p:strVal val="#ppt_y-.03"/>
                                          </p:val>
                                        </p:tav>
                                        <p:tav tm="100000">
                                          <p:val>
                                            <p:strVal val="#ppt_y"/>
                                          </p:val>
                                        </p:tav>
                                      </p:tavLst>
                                    </p:anim>
                                  </p:childTnLst>
                                </p:cTn>
                              </p:par>
                            </p:childTnLst>
                          </p:cTn>
                        </p:par>
                        <p:par>
                          <p:cTn id="11" fill="hold" nodeType="withGroup">
                            <p:stCondLst>
                              <p:cond delay="1000"/>
                            </p:stCondLst>
                            <p:childTnLst>
                              <p:par>
                                <p:cTn id="12" presetID="37" presetClass="entr" presetSubtype="0" fill="hold" grpId="0" nodeType="afterEffect">
                                  <p:stCondLst>
                                    <p:cond delay="0"/>
                                  </p:stCondLst>
                                  <p:childTnLst>
                                    <p:set>
                                      <p:cBhvr>
                                        <p:cTn id="13" dur="1" fill="hold">
                                          <p:stCondLst>
                                            <p:cond delay="0"/>
                                          </p:stCondLst>
                                        </p:cTn>
                                        <p:tgtEl>
                                          <p:spTgt spid="76803">
                                            <p:txEl>
                                              <p:pRg st="2" end="2"/>
                                            </p:txEl>
                                          </p:spTgt>
                                        </p:tgtEl>
                                        <p:attrNameLst>
                                          <p:attrName>style.visibility</p:attrName>
                                        </p:attrNameLst>
                                      </p:cBhvr>
                                      <p:to>
                                        <p:strVal val="visible"/>
                                      </p:to>
                                    </p:set>
                                    <p:animEffect transition="in" filter="fade">
                                      <p:cBhvr>
                                        <p:cTn id="14" dur="1000"/>
                                        <p:tgtEl>
                                          <p:spTgt spid="76803">
                                            <p:txEl>
                                              <p:pRg st="2" end="2"/>
                                            </p:txEl>
                                          </p:spTgt>
                                        </p:tgtEl>
                                      </p:cBhvr>
                                    </p:animEffect>
                                    <p:anim calcmode="lin" valueType="num">
                                      <p:cBhvr>
                                        <p:cTn id="15" dur="1000" fill="hold"/>
                                        <p:tgtEl>
                                          <p:spTgt spid="76803">
                                            <p:txEl>
                                              <p:pRg st="2" end="2"/>
                                            </p:txEl>
                                          </p:spTgt>
                                        </p:tgtEl>
                                        <p:attrNameLst>
                                          <p:attrName>ppt_x</p:attrName>
                                        </p:attrNameLst>
                                      </p:cBhvr>
                                      <p:tavLst>
                                        <p:tav tm="0">
                                          <p:val>
                                            <p:strVal val="#ppt_x"/>
                                          </p:val>
                                        </p:tav>
                                        <p:tav tm="100000">
                                          <p:val>
                                            <p:strVal val="#ppt_x"/>
                                          </p:val>
                                        </p:tav>
                                      </p:tavLst>
                                    </p:anim>
                                    <p:anim calcmode="lin" valueType="num">
                                      <p:cBhvr>
                                        <p:cTn id="16" dur="900" decel="100000" fill="hold"/>
                                        <p:tgtEl>
                                          <p:spTgt spid="76803">
                                            <p:txEl>
                                              <p:pRg st="2" end="2"/>
                                            </p:txEl>
                                          </p:spTgt>
                                        </p:tgtEl>
                                        <p:attrNameLst>
                                          <p:attrName>ppt_y</p:attrName>
                                        </p:attrNameLst>
                                      </p:cBhvr>
                                      <p:tavLst>
                                        <p:tav tm="0">
                                          <p:val>
                                            <p:strVal val="#ppt_y+1"/>
                                          </p:val>
                                        </p:tav>
                                        <p:tav tm="100000">
                                          <p:val>
                                            <p:strVal val="#ppt_y-.03"/>
                                          </p:val>
                                        </p:tav>
                                      </p:tavLst>
                                    </p:anim>
                                    <p:anim calcmode="lin" valueType="num">
                                      <p:cBhvr>
                                        <p:cTn id="17" dur="100" accel="100000" fill="hold">
                                          <p:stCondLst>
                                            <p:cond delay="900"/>
                                          </p:stCondLst>
                                        </p:cTn>
                                        <p:tgtEl>
                                          <p:spTgt spid="76803">
                                            <p:txEl>
                                              <p:pRg st="2" end="2"/>
                                            </p:txEl>
                                          </p:spTgt>
                                        </p:tgtEl>
                                        <p:attrNameLst>
                                          <p:attrName>ppt_y</p:attrName>
                                        </p:attrNameLst>
                                      </p:cBhvr>
                                      <p:tavLst>
                                        <p:tav tm="0">
                                          <p:val>
                                            <p:strVal val="#ppt_y-.03"/>
                                          </p:val>
                                        </p:tav>
                                        <p:tav tm="100000">
                                          <p:val>
                                            <p:strVal val="#ppt_y"/>
                                          </p:val>
                                        </p:tav>
                                      </p:tavLst>
                                    </p:anim>
                                  </p:childTnLst>
                                </p:cTn>
                              </p:par>
                            </p:childTnLst>
                          </p:cTn>
                        </p:par>
                      </p:childTnLst>
                    </p:cTn>
                  </p:par>
                  <p:par>
                    <p:cTn id="18" fill="hold" nodeType="clickPar">
                      <p:stCondLst>
                        <p:cond delay="indefinite"/>
                      </p:stCondLst>
                      <p:childTnLst>
                        <p:par>
                          <p:cTn id="19" fill="hold" nodeType="withGroup">
                            <p:stCondLst>
                              <p:cond delay="0"/>
                            </p:stCondLst>
                            <p:childTnLst>
                              <p:par>
                                <p:cTn id="20" presetID="37" presetClass="entr" presetSubtype="0" fill="hold" grpId="0" nodeType="clickEffect">
                                  <p:stCondLst>
                                    <p:cond delay="0"/>
                                  </p:stCondLst>
                                  <p:childTnLst>
                                    <p:set>
                                      <p:cBhvr>
                                        <p:cTn id="21" dur="1" fill="hold">
                                          <p:stCondLst>
                                            <p:cond delay="0"/>
                                          </p:stCondLst>
                                        </p:cTn>
                                        <p:tgtEl>
                                          <p:spTgt spid="76803">
                                            <p:txEl>
                                              <p:pRg st="3" end="3"/>
                                            </p:txEl>
                                          </p:spTgt>
                                        </p:tgtEl>
                                        <p:attrNameLst>
                                          <p:attrName>style.visibility</p:attrName>
                                        </p:attrNameLst>
                                      </p:cBhvr>
                                      <p:to>
                                        <p:strVal val="visible"/>
                                      </p:to>
                                    </p:set>
                                    <p:animEffect transition="in" filter="fade">
                                      <p:cBhvr>
                                        <p:cTn id="22" dur="1000"/>
                                        <p:tgtEl>
                                          <p:spTgt spid="76803">
                                            <p:txEl>
                                              <p:pRg st="3" end="3"/>
                                            </p:txEl>
                                          </p:spTgt>
                                        </p:tgtEl>
                                      </p:cBhvr>
                                    </p:animEffect>
                                    <p:anim calcmode="lin" valueType="num">
                                      <p:cBhvr>
                                        <p:cTn id="23" dur="1000" fill="hold"/>
                                        <p:tgtEl>
                                          <p:spTgt spid="76803">
                                            <p:txEl>
                                              <p:pRg st="3" end="3"/>
                                            </p:txEl>
                                          </p:spTgt>
                                        </p:tgtEl>
                                        <p:attrNameLst>
                                          <p:attrName>ppt_x</p:attrName>
                                        </p:attrNameLst>
                                      </p:cBhvr>
                                      <p:tavLst>
                                        <p:tav tm="0">
                                          <p:val>
                                            <p:strVal val="#ppt_x"/>
                                          </p:val>
                                        </p:tav>
                                        <p:tav tm="100000">
                                          <p:val>
                                            <p:strVal val="#ppt_x"/>
                                          </p:val>
                                        </p:tav>
                                      </p:tavLst>
                                    </p:anim>
                                    <p:anim calcmode="lin" valueType="num">
                                      <p:cBhvr>
                                        <p:cTn id="24" dur="900" decel="100000" fill="hold"/>
                                        <p:tgtEl>
                                          <p:spTgt spid="76803">
                                            <p:txEl>
                                              <p:pRg st="3" end="3"/>
                                            </p:txEl>
                                          </p:spTgt>
                                        </p:tgtEl>
                                        <p:attrNameLst>
                                          <p:attrName>ppt_y</p:attrName>
                                        </p:attrNameLst>
                                      </p:cBhvr>
                                      <p:tavLst>
                                        <p:tav tm="0">
                                          <p:val>
                                            <p:strVal val="#ppt_y+1"/>
                                          </p:val>
                                        </p:tav>
                                        <p:tav tm="100000">
                                          <p:val>
                                            <p:strVal val="#ppt_y-.03"/>
                                          </p:val>
                                        </p:tav>
                                      </p:tavLst>
                                    </p:anim>
                                    <p:anim calcmode="lin" valueType="num">
                                      <p:cBhvr>
                                        <p:cTn id="25" dur="100" accel="100000" fill="hold">
                                          <p:stCondLst>
                                            <p:cond delay="900"/>
                                          </p:stCondLst>
                                        </p:cTn>
                                        <p:tgtEl>
                                          <p:spTgt spid="76803">
                                            <p:txEl>
                                              <p:pRg st="3" end="3"/>
                                            </p:txEl>
                                          </p:spTgt>
                                        </p:tgtEl>
                                        <p:attrNameLst>
                                          <p:attrName>ppt_y</p:attrName>
                                        </p:attrNameLst>
                                      </p:cBhvr>
                                      <p:tavLst>
                                        <p:tav tm="0">
                                          <p:val>
                                            <p:strVal val="#ppt_y-.03"/>
                                          </p:val>
                                        </p:tav>
                                        <p:tav tm="100000">
                                          <p:val>
                                            <p:strVal val="#ppt_y"/>
                                          </p:val>
                                        </p:tav>
                                      </p:tavLst>
                                    </p:anim>
                                  </p:childTnLst>
                                </p:cTn>
                              </p:par>
                            </p:childTnLst>
                          </p:cTn>
                        </p:par>
                      </p:childTnLst>
                    </p:cTn>
                  </p:par>
                  <p:par>
                    <p:cTn id="26" fill="hold" nodeType="clickPar">
                      <p:stCondLst>
                        <p:cond delay="indefinite"/>
                      </p:stCondLst>
                      <p:childTnLst>
                        <p:par>
                          <p:cTn id="27" fill="hold" nodeType="withGroup">
                            <p:stCondLst>
                              <p:cond delay="0"/>
                            </p:stCondLst>
                            <p:childTnLst>
                              <p:par>
                                <p:cTn id="28" presetID="37" presetClass="entr" presetSubtype="0" fill="hold" grpId="0" nodeType="clickEffect">
                                  <p:stCondLst>
                                    <p:cond delay="0"/>
                                  </p:stCondLst>
                                  <p:childTnLst>
                                    <p:set>
                                      <p:cBhvr>
                                        <p:cTn id="29" dur="1" fill="hold">
                                          <p:stCondLst>
                                            <p:cond delay="0"/>
                                          </p:stCondLst>
                                        </p:cTn>
                                        <p:tgtEl>
                                          <p:spTgt spid="76803">
                                            <p:txEl>
                                              <p:pRg st="4" end="4"/>
                                            </p:txEl>
                                          </p:spTgt>
                                        </p:tgtEl>
                                        <p:attrNameLst>
                                          <p:attrName>style.visibility</p:attrName>
                                        </p:attrNameLst>
                                      </p:cBhvr>
                                      <p:to>
                                        <p:strVal val="visible"/>
                                      </p:to>
                                    </p:set>
                                    <p:animEffect transition="in" filter="fade">
                                      <p:cBhvr>
                                        <p:cTn id="30" dur="1000"/>
                                        <p:tgtEl>
                                          <p:spTgt spid="76803">
                                            <p:txEl>
                                              <p:pRg st="4" end="4"/>
                                            </p:txEl>
                                          </p:spTgt>
                                        </p:tgtEl>
                                      </p:cBhvr>
                                    </p:animEffect>
                                    <p:anim calcmode="lin" valueType="num">
                                      <p:cBhvr>
                                        <p:cTn id="31" dur="1000" fill="hold"/>
                                        <p:tgtEl>
                                          <p:spTgt spid="76803">
                                            <p:txEl>
                                              <p:pRg st="4" end="4"/>
                                            </p:txEl>
                                          </p:spTgt>
                                        </p:tgtEl>
                                        <p:attrNameLst>
                                          <p:attrName>ppt_x</p:attrName>
                                        </p:attrNameLst>
                                      </p:cBhvr>
                                      <p:tavLst>
                                        <p:tav tm="0">
                                          <p:val>
                                            <p:strVal val="#ppt_x"/>
                                          </p:val>
                                        </p:tav>
                                        <p:tav tm="100000">
                                          <p:val>
                                            <p:strVal val="#ppt_x"/>
                                          </p:val>
                                        </p:tav>
                                      </p:tavLst>
                                    </p:anim>
                                    <p:anim calcmode="lin" valueType="num">
                                      <p:cBhvr>
                                        <p:cTn id="32" dur="900" decel="100000" fill="hold"/>
                                        <p:tgtEl>
                                          <p:spTgt spid="76803">
                                            <p:txEl>
                                              <p:pRg st="4" end="4"/>
                                            </p:txEl>
                                          </p:spTgt>
                                        </p:tgtEl>
                                        <p:attrNameLst>
                                          <p:attrName>ppt_y</p:attrName>
                                        </p:attrNameLst>
                                      </p:cBhvr>
                                      <p:tavLst>
                                        <p:tav tm="0">
                                          <p:val>
                                            <p:strVal val="#ppt_y+1"/>
                                          </p:val>
                                        </p:tav>
                                        <p:tav tm="100000">
                                          <p:val>
                                            <p:strVal val="#ppt_y-.03"/>
                                          </p:val>
                                        </p:tav>
                                      </p:tavLst>
                                    </p:anim>
                                    <p:anim calcmode="lin" valueType="num">
                                      <p:cBhvr>
                                        <p:cTn id="33" dur="100" accel="100000" fill="hold">
                                          <p:stCondLst>
                                            <p:cond delay="900"/>
                                          </p:stCondLst>
                                        </p:cTn>
                                        <p:tgtEl>
                                          <p:spTgt spid="76803">
                                            <p:txEl>
                                              <p:pRg st="4" end="4"/>
                                            </p:txEl>
                                          </p:spTgt>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6803" grpId="0" build="p"/>
    </p:bldLst>
  </p:timing>
</p:sld>
</file>

<file path=ppt/slides/slide3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 name="Rectangle 5"/>
          <p:cNvSpPr/>
          <p:nvPr/>
        </p:nvSpPr>
        <p:spPr bwMode="auto">
          <a:xfrm>
            <a:off x="7749" y="1768098"/>
            <a:ext cx="9144000" cy="953951"/>
          </a:xfrm>
          <a:prstGeom prst="rect">
            <a:avLst/>
          </a:prstGeom>
          <a:solidFill>
            <a:schemeClr val="bg2">
              <a:lumMod val="75000"/>
            </a:schemeClr>
          </a:solidFill>
          <a:ln w="9525" cap="flat" cmpd="sng" algn="ctr">
            <a:solidFill>
              <a:schemeClr val="tx1"/>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eaLnBrk="0" fontAlgn="base" hangingPunct="0">
              <a:spcBef>
                <a:spcPct val="0"/>
              </a:spcBef>
              <a:spcAft>
                <a:spcPct val="0"/>
              </a:spcAft>
            </a:pPr>
            <a:endParaRPr lang="en-US" sz="2000" b="1">
              <a:solidFill>
                <a:srgbClr val="FFFFFF"/>
              </a:solidFill>
            </a:endParaRPr>
          </a:p>
        </p:txBody>
      </p:sp>
      <p:sp>
        <p:nvSpPr>
          <p:cNvPr id="5" name="Slide Number Placeholder 5"/>
          <p:cNvSpPr>
            <a:spLocks noGrp="1"/>
          </p:cNvSpPr>
          <p:nvPr>
            <p:ph type="sldNum" sz="quarter" idx="12"/>
          </p:nvPr>
        </p:nvSpPr>
        <p:spPr/>
        <p:txBody>
          <a:bodyPr/>
          <a:lstStyle/>
          <a:p>
            <a:fld id="{B6B02E51-9E31-40EF-BCB3-A3FB5FB3CC47}" type="slidenum">
              <a:rPr lang="en-US" altLang="en-US">
                <a:solidFill>
                  <a:srgbClr val="FFFFFF"/>
                </a:solidFill>
              </a:rPr>
              <a:pPr/>
              <a:t>33</a:t>
            </a:fld>
            <a:endParaRPr lang="en-US" altLang="en-US">
              <a:solidFill>
                <a:srgbClr val="FFFFFF"/>
              </a:solidFill>
            </a:endParaRPr>
          </a:p>
        </p:txBody>
      </p:sp>
      <p:sp>
        <p:nvSpPr>
          <p:cNvPr id="77826" name="Rectangle 2"/>
          <p:cNvSpPr>
            <a:spLocks noGrp="1" noChangeArrowheads="1"/>
          </p:cNvSpPr>
          <p:nvPr>
            <p:ph type="title"/>
          </p:nvPr>
        </p:nvSpPr>
        <p:spPr>
          <a:xfrm>
            <a:off x="457200" y="277813"/>
            <a:ext cx="8382000" cy="1139825"/>
          </a:xfrm>
        </p:spPr>
        <p:txBody>
          <a:bodyPr/>
          <a:lstStyle/>
          <a:p>
            <a:r>
              <a:rPr lang="en-US" altLang="en-US" sz="4000" dirty="0"/>
              <a:t>Some Things Have Not Changed (question 7)</a:t>
            </a:r>
          </a:p>
        </p:txBody>
      </p:sp>
      <p:sp>
        <p:nvSpPr>
          <p:cNvPr id="77827" name="Rectangle 3"/>
          <p:cNvSpPr>
            <a:spLocks noGrp="1" noChangeArrowheads="1"/>
          </p:cNvSpPr>
          <p:nvPr>
            <p:ph type="body" idx="1"/>
          </p:nvPr>
        </p:nvSpPr>
        <p:spPr>
          <a:xfrm>
            <a:off x="457200" y="1752600"/>
            <a:ext cx="8686800" cy="5105400"/>
          </a:xfrm>
        </p:spPr>
        <p:txBody>
          <a:bodyPr>
            <a:normAutofit lnSpcReduction="10000"/>
          </a:bodyPr>
          <a:lstStyle/>
          <a:p>
            <a:pPr marL="0" indent="0">
              <a:buNone/>
            </a:pPr>
            <a:r>
              <a:rPr lang="en-US" altLang="en-US" b="1" dirty="0" smtClean="0"/>
              <a:t>Q7, “What are some false signs today that religions use to deceive people with?”</a:t>
            </a:r>
            <a:endParaRPr lang="en-US" altLang="en-US" b="1" dirty="0"/>
          </a:p>
          <a:p>
            <a:pPr lvl="1"/>
            <a:r>
              <a:rPr lang="en-US" altLang="en-US" dirty="0"/>
              <a:t>tongue speaking</a:t>
            </a:r>
          </a:p>
          <a:p>
            <a:pPr lvl="1"/>
            <a:r>
              <a:rPr lang="en-US" altLang="en-US" dirty="0"/>
              <a:t>faith healing</a:t>
            </a:r>
          </a:p>
          <a:p>
            <a:pPr lvl="1"/>
            <a:r>
              <a:rPr lang="en-US" altLang="en-US" dirty="0"/>
              <a:t>demonic exorcisms</a:t>
            </a:r>
          </a:p>
          <a:p>
            <a:pPr lvl="1"/>
            <a:r>
              <a:rPr lang="en-US" altLang="en-US" dirty="0"/>
              <a:t>supposed sightings of Mary</a:t>
            </a:r>
          </a:p>
          <a:p>
            <a:pPr lvl="1"/>
            <a:r>
              <a:rPr lang="en-US" altLang="en-US" dirty="0"/>
              <a:t>bread and wine turning to lit. body and blood</a:t>
            </a:r>
          </a:p>
          <a:p>
            <a:pPr lvl="1"/>
            <a:r>
              <a:rPr lang="en-US" altLang="en-US" dirty="0"/>
              <a:t>etc.</a:t>
            </a:r>
          </a:p>
          <a:p>
            <a:r>
              <a:rPr lang="en-US" altLang="en-US"/>
              <a:t>t</a:t>
            </a:r>
            <a:r>
              <a:rPr lang="en-US" altLang="en-US" smtClean="0"/>
              <a:t>he </a:t>
            </a:r>
            <a:r>
              <a:rPr lang="en-US" altLang="en-US" smtClean="0"/>
              <a:t>deceived </a:t>
            </a:r>
            <a:r>
              <a:rPr lang="en-US" altLang="en-US" dirty="0"/>
              <a:t>will not open the Bible to </a:t>
            </a:r>
            <a:r>
              <a:rPr lang="en-US" altLang="en-US" dirty="0" smtClean="0"/>
              <a:t>investigate—enjoy </a:t>
            </a:r>
            <a:r>
              <a:rPr lang="en-US" altLang="en-US" dirty="0"/>
              <a:t>a </a:t>
            </a:r>
            <a:r>
              <a:rPr lang="en-US" altLang="en-US" i="1" dirty="0"/>
              <a:t>sensational religion</a:t>
            </a:r>
          </a:p>
        </p:txBody>
      </p:sp>
    </p:spTree>
    <p:extLst>
      <p:ext uri="{BB962C8B-B14F-4D97-AF65-F5344CB8AC3E}">
        <p14:creationId xmlns:p14="http://schemas.microsoft.com/office/powerpoint/2010/main" val="751237081"/>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77827">
                                            <p:txEl>
                                              <p:pRg st="1" end="1"/>
                                            </p:txEl>
                                          </p:spTgt>
                                        </p:tgtEl>
                                        <p:attrNameLst>
                                          <p:attrName>style.visibility</p:attrName>
                                        </p:attrNameLst>
                                      </p:cBhvr>
                                      <p:to>
                                        <p:strVal val="visible"/>
                                      </p:to>
                                    </p:set>
                                    <p:anim calcmode="lin" valueType="num">
                                      <p:cBhvr>
                                        <p:cTn id="7" dur="1000" fill="hold"/>
                                        <p:tgtEl>
                                          <p:spTgt spid="77827">
                                            <p:txEl>
                                              <p:pRg st="1" end="1"/>
                                            </p:txEl>
                                          </p:spTgt>
                                        </p:tgtEl>
                                        <p:attrNameLst>
                                          <p:attrName>ppt_w</p:attrName>
                                        </p:attrNameLst>
                                      </p:cBhvr>
                                      <p:tavLst>
                                        <p:tav tm="0">
                                          <p:val>
                                            <p:fltVal val="0"/>
                                          </p:val>
                                        </p:tav>
                                        <p:tav tm="100000">
                                          <p:val>
                                            <p:strVal val="#ppt_w"/>
                                          </p:val>
                                        </p:tav>
                                      </p:tavLst>
                                    </p:anim>
                                    <p:anim calcmode="lin" valueType="num">
                                      <p:cBhvr>
                                        <p:cTn id="8" dur="1000" fill="hold"/>
                                        <p:tgtEl>
                                          <p:spTgt spid="77827">
                                            <p:txEl>
                                              <p:pRg st="1" end="1"/>
                                            </p:txEl>
                                          </p:spTgt>
                                        </p:tgtEl>
                                        <p:attrNameLst>
                                          <p:attrName>ppt_h</p:attrName>
                                        </p:attrNameLst>
                                      </p:cBhvr>
                                      <p:tavLst>
                                        <p:tav tm="0">
                                          <p:val>
                                            <p:fltVal val="0"/>
                                          </p:val>
                                        </p:tav>
                                        <p:tav tm="100000">
                                          <p:val>
                                            <p:strVal val="#ppt_h"/>
                                          </p:val>
                                        </p:tav>
                                      </p:tavLst>
                                    </p:anim>
                                    <p:anim calcmode="lin" valueType="num">
                                      <p:cBhvr>
                                        <p:cTn id="9" dur="1000" fill="hold"/>
                                        <p:tgtEl>
                                          <p:spTgt spid="77827">
                                            <p:txEl>
                                              <p:pRg st="1" end="1"/>
                                            </p:txEl>
                                          </p:spTgt>
                                        </p:tgtEl>
                                        <p:attrNameLst>
                                          <p:attrName>style.rotation</p:attrName>
                                        </p:attrNameLst>
                                      </p:cBhvr>
                                      <p:tavLst>
                                        <p:tav tm="0">
                                          <p:val>
                                            <p:fltVal val="90"/>
                                          </p:val>
                                        </p:tav>
                                        <p:tav tm="100000">
                                          <p:val>
                                            <p:fltVal val="0"/>
                                          </p:val>
                                        </p:tav>
                                      </p:tavLst>
                                    </p:anim>
                                    <p:animEffect transition="in" filter="fade">
                                      <p:cBhvr>
                                        <p:cTn id="10" dur="1000"/>
                                        <p:tgtEl>
                                          <p:spTgt spid="77827">
                                            <p:txEl>
                                              <p:pRg st="1" end="1"/>
                                            </p:txEl>
                                          </p:spTgt>
                                        </p:tgtEl>
                                      </p:cBhvr>
                                    </p:animEffect>
                                  </p:childTnLst>
                                </p:cTn>
                              </p:par>
                            </p:childTnLst>
                          </p:cTn>
                        </p:par>
                        <p:par>
                          <p:cTn id="11" fill="hold">
                            <p:stCondLst>
                              <p:cond delay="1000"/>
                            </p:stCondLst>
                            <p:childTnLst>
                              <p:par>
                                <p:cTn id="12" presetID="31" presetClass="entr" presetSubtype="0" fill="hold" grpId="0" nodeType="afterEffect">
                                  <p:stCondLst>
                                    <p:cond delay="0"/>
                                  </p:stCondLst>
                                  <p:childTnLst>
                                    <p:set>
                                      <p:cBhvr>
                                        <p:cTn id="13" dur="1" fill="hold">
                                          <p:stCondLst>
                                            <p:cond delay="0"/>
                                          </p:stCondLst>
                                        </p:cTn>
                                        <p:tgtEl>
                                          <p:spTgt spid="77827">
                                            <p:txEl>
                                              <p:pRg st="2" end="2"/>
                                            </p:txEl>
                                          </p:spTgt>
                                        </p:tgtEl>
                                        <p:attrNameLst>
                                          <p:attrName>style.visibility</p:attrName>
                                        </p:attrNameLst>
                                      </p:cBhvr>
                                      <p:to>
                                        <p:strVal val="visible"/>
                                      </p:to>
                                    </p:set>
                                    <p:anim calcmode="lin" valueType="num">
                                      <p:cBhvr>
                                        <p:cTn id="14" dur="1000" fill="hold"/>
                                        <p:tgtEl>
                                          <p:spTgt spid="77827">
                                            <p:txEl>
                                              <p:pRg st="2" end="2"/>
                                            </p:txEl>
                                          </p:spTgt>
                                        </p:tgtEl>
                                        <p:attrNameLst>
                                          <p:attrName>ppt_w</p:attrName>
                                        </p:attrNameLst>
                                      </p:cBhvr>
                                      <p:tavLst>
                                        <p:tav tm="0">
                                          <p:val>
                                            <p:fltVal val="0"/>
                                          </p:val>
                                        </p:tav>
                                        <p:tav tm="100000">
                                          <p:val>
                                            <p:strVal val="#ppt_w"/>
                                          </p:val>
                                        </p:tav>
                                      </p:tavLst>
                                    </p:anim>
                                    <p:anim calcmode="lin" valueType="num">
                                      <p:cBhvr>
                                        <p:cTn id="15" dur="1000" fill="hold"/>
                                        <p:tgtEl>
                                          <p:spTgt spid="77827">
                                            <p:txEl>
                                              <p:pRg st="2" end="2"/>
                                            </p:txEl>
                                          </p:spTgt>
                                        </p:tgtEl>
                                        <p:attrNameLst>
                                          <p:attrName>ppt_h</p:attrName>
                                        </p:attrNameLst>
                                      </p:cBhvr>
                                      <p:tavLst>
                                        <p:tav tm="0">
                                          <p:val>
                                            <p:fltVal val="0"/>
                                          </p:val>
                                        </p:tav>
                                        <p:tav tm="100000">
                                          <p:val>
                                            <p:strVal val="#ppt_h"/>
                                          </p:val>
                                        </p:tav>
                                      </p:tavLst>
                                    </p:anim>
                                    <p:anim calcmode="lin" valueType="num">
                                      <p:cBhvr>
                                        <p:cTn id="16" dur="1000" fill="hold"/>
                                        <p:tgtEl>
                                          <p:spTgt spid="77827">
                                            <p:txEl>
                                              <p:pRg st="2" end="2"/>
                                            </p:txEl>
                                          </p:spTgt>
                                        </p:tgtEl>
                                        <p:attrNameLst>
                                          <p:attrName>style.rotation</p:attrName>
                                        </p:attrNameLst>
                                      </p:cBhvr>
                                      <p:tavLst>
                                        <p:tav tm="0">
                                          <p:val>
                                            <p:fltVal val="90"/>
                                          </p:val>
                                        </p:tav>
                                        <p:tav tm="100000">
                                          <p:val>
                                            <p:fltVal val="0"/>
                                          </p:val>
                                        </p:tav>
                                      </p:tavLst>
                                    </p:anim>
                                    <p:animEffect transition="in" filter="fade">
                                      <p:cBhvr>
                                        <p:cTn id="17" dur="1000"/>
                                        <p:tgtEl>
                                          <p:spTgt spid="77827">
                                            <p:txEl>
                                              <p:pRg st="2" end="2"/>
                                            </p:txEl>
                                          </p:spTgt>
                                        </p:tgtEl>
                                      </p:cBhvr>
                                    </p:animEffect>
                                  </p:childTnLst>
                                </p:cTn>
                              </p:par>
                            </p:childTnLst>
                          </p:cTn>
                        </p:par>
                        <p:par>
                          <p:cTn id="18" fill="hold">
                            <p:stCondLst>
                              <p:cond delay="2000"/>
                            </p:stCondLst>
                            <p:childTnLst>
                              <p:par>
                                <p:cTn id="19" presetID="31" presetClass="entr" presetSubtype="0" fill="hold" grpId="0" nodeType="afterEffect">
                                  <p:stCondLst>
                                    <p:cond delay="0"/>
                                  </p:stCondLst>
                                  <p:childTnLst>
                                    <p:set>
                                      <p:cBhvr>
                                        <p:cTn id="20" dur="1" fill="hold">
                                          <p:stCondLst>
                                            <p:cond delay="0"/>
                                          </p:stCondLst>
                                        </p:cTn>
                                        <p:tgtEl>
                                          <p:spTgt spid="77827">
                                            <p:txEl>
                                              <p:pRg st="3" end="3"/>
                                            </p:txEl>
                                          </p:spTgt>
                                        </p:tgtEl>
                                        <p:attrNameLst>
                                          <p:attrName>style.visibility</p:attrName>
                                        </p:attrNameLst>
                                      </p:cBhvr>
                                      <p:to>
                                        <p:strVal val="visible"/>
                                      </p:to>
                                    </p:set>
                                    <p:anim calcmode="lin" valueType="num">
                                      <p:cBhvr>
                                        <p:cTn id="21" dur="1000" fill="hold"/>
                                        <p:tgtEl>
                                          <p:spTgt spid="77827">
                                            <p:txEl>
                                              <p:pRg st="3" end="3"/>
                                            </p:txEl>
                                          </p:spTgt>
                                        </p:tgtEl>
                                        <p:attrNameLst>
                                          <p:attrName>ppt_w</p:attrName>
                                        </p:attrNameLst>
                                      </p:cBhvr>
                                      <p:tavLst>
                                        <p:tav tm="0">
                                          <p:val>
                                            <p:fltVal val="0"/>
                                          </p:val>
                                        </p:tav>
                                        <p:tav tm="100000">
                                          <p:val>
                                            <p:strVal val="#ppt_w"/>
                                          </p:val>
                                        </p:tav>
                                      </p:tavLst>
                                    </p:anim>
                                    <p:anim calcmode="lin" valueType="num">
                                      <p:cBhvr>
                                        <p:cTn id="22" dur="1000" fill="hold"/>
                                        <p:tgtEl>
                                          <p:spTgt spid="77827">
                                            <p:txEl>
                                              <p:pRg st="3" end="3"/>
                                            </p:txEl>
                                          </p:spTgt>
                                        </p:tgtEl>
                                        <p:attrNameLst>
                                          <p:attrName>ppt_h</p:attrName>
                                        </p:attrNameLst>
                                      </p:cBhvr>
                                      <p:tavLst>
                                        <p:tav tm="0">
                                          <p:val>
                                            <p:fltVal val="0"/>
                                          </p:val>
                                        </p:tav>
                                        <p:tav tm="100000">
                                          <p:val>
                                            <p:strVal val="#ppt_h"/>
                                          </p:val>
                                        </p:tav>
                                      </p:tavLst>
                                    </p:anim>
                                    <p:anim calcmode="lin" valueType="num">
                                      <p:cBhvr>
                                        <p:cTn id="23" dur="1000" fill="hold"/>
                                        <p:tgtEl>
                                          <p:spTgt spid="77827">
                                            <p:txEl>
                                              <p:pRg st="3" end="3"/>
                                            </p:txEl>
                                          </p:spTgt>
                                        </p:tgtEl>
                                        <p:attrNameLst>
                                          <p:attrName>style.rotation</p:attrName>
                                        </p:attrNameLst>
                                      </p:cBhvr>
                                      <p:tavLst>
                                        <p:tav tm="0">
                                          <p:val>
                                            <p:fltVal val="90"/>
                                          </p:val>
                                        </p:tav>
                                        <p:tav tm="100000">
                                          <p:val>
                                            <p:fltVal val="0"/>
                                          </p:val>
                                        </p:tav>
                                      </p:tavLst>
                                    </p:anim>
                                    <p:animEffect transition="in" filter="fade">
                                      <p:cBhvr>
                                        <p:cTn id="24" dur="1000"/>
                                        <p:tgtEl>
                                          <p:spTgt spid="77827">
                                            <p:txEl>
                                              <p:pRg st="3" end="3"/>
                                            </p:txEl>
                                          </p:spTgt>
                                        </p:tgtEl>
                                      </p:cBhvr>
                                    </p:animEffect>
                                  </p:childTnLst>
                                </p:cTn>
                              </p:par>
                            </p:childTnLst>
                          </p:cTn>
                        </p:par>
                        <p:par>
                          <p:cTn id="25" fill="hold">
                            <p:stCondLst>
                              <p:cond delay="3000"/>
                            </p:stCondLst>
                            <p:childTnLst>
                              <p:par>
                                <p:cTn id="26" presetID="31" presetClass="entr" presetSubtype="0" fill="hold" grpId="0" nodeType="afterEffect">
                                  <p:stCondLst>
                                    <p:cond delay="0"/>
                                  </p:stCondLst>
                                  <p:childTnLst>
                                    <p:set>
                                      <p:cBhvr>
                                        <p:cTn id="27" dur="1" fill="hold">
                                          <p:stCondLst>
                                            <p:cond delay="0"/>
                                          </p:stCondLst>
                                        </p:cTn>
                                        <p:tgtEl>
                                          <p:spTgt spid="77827">
                                            <p:txEl>
                                              <p:pRg st="4" end="4"/>
                                            </p:txEl>
                                          </p:spTgt>
                                        </p:tgtEl>
                                        <p:attrNameLst>
                                          <p:attrName>style.visibility</p:attrName>
                                        </p:attrNameLst>
                                      </p:cBhvr>
                                      <p:to>
                                        <p:strVal val="visible"/>
                                      </p:to>
                                    </p:set>
                                    <p:anim calcmode="lin" valueType="num">
                                      <p:cBhvr>
                                        <p:cTn id="28" dur="1000" fill="hold"/>
                                        <p:tgtEl>
                                          <p:spTgt spid="77827">
                                            <p:txEl>
                                              <p:pRg st="4" end="4"/>
                                            </p:txEl>
                                          </p:spTgt>
                                        </p:tgtEl>
                                        <p:attrNameLst>
                                          <p:attrName>ppt_w</p:attrName>
                                        </p:attrNameLst>
                                      </p:cBhvr>
                                      <p:tavLst>
                                        <p:tav tm="0">
                                          <p:val>
                                            <p:fltVal val="0"/>
                                          </p:val>
                                        </p:tav>
                                        <p:tav tm="100000">
                                          <p:val>
                                            <p:strVal val="#ppt_w"/>
                                          </p:val>
                                        </p:tav>
                                      </p:tavLst>
                                    </p:anim>
                                    <p:anim calcmode="lin" valueType="num">
                                      <p:cBhvr>
                                        <p:cTn id="29" dur="1000" fill="hold"/>
                                        <p:tgtEl>
                                          <p:spTgt spid="77827">
                                            <p:txEl>
                                              <p:pRg st="4" end="4"/>
                                            </p:txEl>
                                          </p:spTgt>
                                        </p:tgtEl>
                                        <p:attrNameLst>
                                          <p:attrName>ppt_h</p:attrName>
                                        </p:attrNameLst>
                                      </p:cBhvr>
                                      <p:tavLst>
                                        <p:tav tm="0">
                                          <p:val>
                                            <p:fltVal val="0"/>
                                          </p:val>
                                        </p:tav>
                                        <p:tav tm="100000">
                                          <p:val>
                                            <p:strVal val="#ppt_h"/>
                                          </p:val>
                                        </p:tav>
                                      </p:tavLst>
                                    </p:anim>
                                    <p:anim calcmode="lin" valueType="num">
                                      <p:cBhvr>
                                        <p:cTn id="30" dur="1000" fill="hold"/>
                                        <p:tgtEl>
                                          <p:spTgt spid="77827">
                                            <p:txEl>
                                              <p:pRg st="4" end="4"/>
                                            </p:txEl>
                                          </p:spTgt>
                                        </p:tgtEl>
                                        <p:attrNameLst>
                                          <p:attrName>style.rotation</p:attrName>
                                        </p:attrNameLst>
                                      </p:cBhvr>
                                      <p:tavLst>
                                        <p:tav tm="0">
                                          <p:val>
                                            <p:fltVal val="90"/>
                                          </p:val>
                                        </p:tav>
                                        <p:tav tm="100000">
                                          <p:val>
                                            <p:fltVal val="0"/>
                                          </p:val>
                                        </p:tav>
                                      </p:tavLst>
                                    </p:anim>
                                    <p:animEffect transition="in" filter="fade">
                                      <p:cBhvr>
                                        <p:cTn id="31" dur="1000"/>
                                        <p:tgtEl>
                                          <p:spTgt spid="77827">
                                            <p:txEl>
                                              <p:pRg st="4" end="4"/>
                                            </p:txEl>
                                          </p:spTgt>
                                        </p:tgtEl>
                                      </p:cBhvr>
                                    </p:animEffect>
                                  </p:childTnLst>
                                </p:cTn>
                              </p:par>
                            </p:childTnLst>
                          </p:cTn>
                        </p:par>
                        <p:par>
                          <p:cTn id="32" fill="hold">
                            <p:stCondLst>
                              <p:cond delay="4000"/>
                            </p:stCondLst>
                            <p:childTnLst>
                              <p:par>
                                <p:cTn id="33" presetID="31" presetClass="entr" presetSubtype="0" fill="hold" grpId="0" nodeType="afterEffect">
                                  <p:stCondLst>
                                    <p:cond delay="0"/>
                                  </p:stCondLst>
                                  <p:childTnLst>
                                    <p:set>
                                      <p:cBhvr>
                                        <p:cTn id="34" dur="1" fill="hold">
                                          <p:stCondLst>
                                            <p:cond delay="0"/>
                                          </p:stCondLst>
                                        </p:cTn>
                                        <p:tgtEl>
                                          <p:spTgt spid="77827">
                                            <p:txEl>
                                              <p:pRg st="5" end="5"/>
                                            </p:txEl>
                                          </p:spTgt>
                                        </p:tgtEl>
                                        <p:attrNameLst>
                                          <p:attrName>style.visibility</p:attrName>
                                        </p:attrNameLst>
                                      </p:cBhvr>
                                      <p:to>
                                        <p:strVal val="visible"/>
                                      </p:to>
                                    </p:set>
                                    <p:anim calcmode="lin" valueType="num">
                                      <p:cBhvr>
                                        <p:cTn id="35" dur="1000" fill="hold"/>
                                        <p:tgtEl>
                                          <p:spTgt spid="77827">
                                            <p:txEl>
                                              <p:pRg st="5" end="5"/>
                                            </p:txEl>
                                          </p:spTgt>
                                        </p:tgtEl>
                                        <p:attrNameLst>
                                          <p:attrName>ppt_w</p:attrName>
                                        </p:attrNameLst>
                                      </p:cBhvr>
                                      <p:tavLst>
                                        <p:tav tm="0">
                                          <p:val>
                                            <p:fltVal val="0"/>
                                          </p:val>
                                        </p:tav>
                                        <p:tav tm="100000">
                                          <p:val>
                                            <p:strVal val="#ppt_w"/>
                                          </p:val>
                                        </p:tav>
                                      </p:tavLst>
                                    </p:anim>
                                    <p:anim calcmode="lin" valueType="num">
                                      <p:cBhvr>
                                        <p:cTn id="36" dur="1000" fill="hold"/>
                                        <p:tgtEl>
                                          <p:spTgt spid="77827">
                                            <p:txEl>
                                              <p:pRg st="5" end="5"/>
                                            </p:txEl>
                                          </p:spTgt>
                                        </p:tgtEl>
                                        <p:attrNameLst>
                                          <p:attrName>ppt_h</p:attrName>
                                        </p:attrNameLst>
                                      </p:cBhvr>
                                      <p:tavLst>
                                        <p:tav tm="0">
                                          <p:val>
                                            <p:fltVal val="0"/>
                                          </p:val>
                                        </p:tav>
                                        <p:tav tm="100000">
                                          <p:val>
                                            <p:strVal val="#ppt_h"/>
                                          </p:val>
                                        </p:tav>
                                      </p:tavLst>
                                    </p:anim>
                                    <p:anim calcmode="lin" valueType="num">
                                      <p:cBhvr>
                                        <p:cTn id="37" dur="1000" fill="hold"/>
                                        <p:tgtEl>
                                          <p:spTgt spid="77827">
                                            <p:txEl>
                                              <p:pRg st="5" end="5"/>
                                            </p:txEl>
                                          </p:spTgt>
                                        </p:tgtEl>
                                        <p:attrNameLst>
                                          <p:attrName>style.rotation</p:attrName>
                                        </p:attrNameLst>
                                      </p:cBhvr>
                                      <p:tavLst>
                                        <p:tav tm="0">
                                          <p:val>
                                            <p:fltVal val="90"/>
                                          </p:val>
                                        </p:tav>
                                        <p:tav tm="100000">
                                          <p:val>
                                            <p:fltVal val="0"/>
                                          </p:val>
                                        </p:tav>
                                      </p:tavLst>
                                    </p:anim>
                                    <p:animEffect transition="in" filter="fade">
                                      <p:cBhvr>
                                        <p:cTn id="38" dur="1000"/>
                                        <p:tgtEl>
                                          <p:spTgt spid="77827">
                                            <p:txEl>
                                              <p:pRg st="5" end="5"/>
                                            </p:txEl>
                                          </p:spTgt>
                                        </p:tgtEl>
                                      </p:cBhvr>
                                    </p:animEffect>
                                  </p:childTnLst>
                                </p:cTn>
                              </p:par>
                            </p:childTnLst>
                          </p:cTn>
                        </p:par>
                        <p:par>
                          <p:cTn id="39" fill="hold">
                            <p:stCondLst>
                              <p:cond delay="5000"/>
                            </p:stCondLst>
                            <p:childTnLst>
                              <p:par>
                                <p:cTn id="40" presetID="31" presetClass="entr" presetSubtype="0" fill="hold" grpId="0" nodeType="afterEffect">
                                  <p:stCondLst>
                                    <p:cond delay="0"/>
                                  </p:stCondLst>
                                  <p:childTnLst>
                                    <p:set>
                                      <p:cBhvr>
                                        <p:cTn id="41" dur="1" fill="hold">
                                          <p:stCondLst>
                                            <p:cond delay="0"/>
                                          </p:stCondLst>
                                        </p:cTn>
                                        <p:tgtEl>
                                          <p:spTgt spid="77827">
                                            <p:txEl>
                                              <p:pRg st="6" end="6"/>
                                            </p:txEl>
                                          </p:spTgt>
                                        </p:tgtEl>
                                        <p:attrNameLst>
                                          <p:attrName>style.visibility</p:attrName>
                                        </p:attrNameLst>
                                      </p:cBhvr>
                                      <p:to>
                                        <p:strVal val="visible"/>
                                      </p:to>
                                    </p:set>
                                    <p:anim calcmode="lin" valueType="num">
                                      <p:cBhvr>
                                        <p:cTn id="42" dur="1000" fill="hold"/>
                                        <p:tgtEl>
                                          <p:spTgt spid="77827">
                                            <p:txEl>
                                              <p:pRg st="6" end="6"/>
                                            </p:txEl>
                                          </p:spTgt>
                                        </p:tgtEl>
                                        <p:attrNameLst>
                                          <p:attrName>ppt_w</p:attrName>
                                        </p:attrNameLst>
                                      </p:cBhvr>
                                      <p:tavLst>
                                        <p:tav tm="0">
                                          <p:val>
                                            <p:fltVal val="0"/>
                                          </p:val>
                                        </p:tav>
                                        <p:tav tm="100000">
                                          <p:val>
                                            <p:strVal val="#ppt_w"/>
                                          </p:val>
                                        </p:tav>
                                      </p:tavLst>
                                    </p:anim>
                                    <p:anim calcmode="lin" valueType="num">
                                      <p:cBhvr>
                                        <p:cTn id="43" dur="1000" fill="hold"/>
                                        <p:tgtEl>
                                          <p:spTgt spid="77827">
                                            <p:txEl>
                                              <p:pRg st="6" end="6"/>
                                            </p:txEl>
                                          </p:spTgt>
                                        </p:tgtEl>
                                        <p:attrNameLst>
                                          <p:attrName>ppt_h</p:attrName>
                                        </p:attrNameLst>
                                      </p:cBhvr>
                                      <p:tavLst>
                                        <p:tav tm="0">
                                          <p:val>
                                            <p:fltVal val="0"/>
                                          </p:val>
                                        </p:tav>
                                        <p:tav tm="100000">
                                          <p:val>
                                            <p:strVal val="#ppt_h"/>
                                          </p:val>
                                        </p:tav>
                                      </p:tavLst>
                                    </p:anim>
                                    <p:anim calcmode="lin" valueType="num">
                                      <p:cBhvr>
                                        <p:cTn id="44" dur="1000" fill="hold"/>
                                        <p:tgtEl>
                                          <p:spTgt spid="77827">
                                            <p:txEl>
                                              <p:pRg st="6" end="6"/>
                                            </p:txEl>
                                          </p:spTgt>
                                        </p:tgtEl>
                                        <p:attrNameLst>
                                          <p:attrName>style.rotation</p:attrName>
                                        </p:attrNameLst>
                                      </p:cBhvr>
                                      <p:tavLst>
                                        <p:tav tm="0">
                                          <p:val>
                                            <p:fltVal val="90"/>
                                          </p:val>
                                        </p:tav>
                                        <p:tav tm="100000">
                                          <p:val>
                                            <p:fltVal val="0"/>
                                          </p:val>
                                        </p:tav>
                                      </p:tavLst>
                                    </p:anim>
                                    <p:animEffect transition="in" filter="fade">
                                      <p:cBhvr>
                                        <p:cTn id="45" dur="1000"/>
                                        <p:tgtEl>
                                          <p:spTgt spid="77827">
                                            <p:txEl>
                                              <p:pRg st="6" end="6"/>
                                            </p:txEl>
                                          </p:spTgt>
                                        </p:tgtEl>
                                      </p:cBhvr>
                                    </p:animEffect>
                                  </p:childTnLst>
                                </p:cTn>
                              </p:par>
                            </p:childTnLst>
                          </p:cTn>
                        </p:par>
                      </p:childTnLst>
                    </p:cTn>
                  </p:par>
                  <p:par>
                    <p:cTn id="46" fill="hold" nodeType="clickPar">
                      <p:stCondLst>
                        <p:cond delay="indefinite"/>
                      </p:stCondLst>
                      <p:childTnLst>
                        <p:par>
                          <p:cTn id="47" fill="hold" nodeType="withGroup">
                            <p:stCondLst>
                              <p:cond delay="0"/>
                            </p:stCondLst>
                            <p:childTnLst>
                              <p:par>
                                <p:cTn id="48" presetID="37" presetClass="entr" presetSubtype="0" fill="hold" grpId="0" nodeType="clickEffect">
                                  <p:stCondLst>
                                    <p:cond delay="0"/>
                                  </p:stCondLst>
                                  <p:childTnLst>
                                    <p:set>
                                      <p:cBhvr>
                                        <p:cTn id="49" dur="1" fill="hold">
                                          <p:stCondLst>
                                            <p:cond delay="0"/>
                                          </p:stCondLst>
                                        </p:cTn>
                                        <p:tgtEl>
                                          <p:spTgt spid="77827">
                                            <p:txEl>
                                              <p:pRg st="7" end="7"/>
                                            </p:txEl>
                                          </p:spTgt>
                                        </p:tgtEl>
                                        <p:attrNameLst>
                                          <p:attrName>style.visibility</p:attrName>
                                        </p:attrNameLst>
                                      </p:cBhvr>
                                      <p:to>
                                        <p:strVal val="visible"/>
                                      </p:to>
                                    </p:set>
                                    <p:animEffect transition="in" filter="fade">
                                      <p:cBhvr>
                                        <p:cTn id="50" dur="1000"/>
                                        <p:tgtEl>
                                          <p:spTgt spid="77827">
                                            <p:txEl>
                                              <p:pRg st="7" end="7"/>
                                            </p:txEl>
                                          </p:spTgt>
                                        </p:tgtEl>
                                      </p:cBhvr>
                                    </p:animEffect>
                                    <p:anim calcmode="lin" valueType="num">
                                      <p:cBhvr>
                                        <p:cTn id="51" dur="1000" fill="hold"/>
                                        <p:tgtEl>
                                          <p:spTgt spid="77827">
                                            <p:txEl>
                                              <p:pRg st="7" end="7"/>
                                            </p:txEl>
                                          </p:spTgt>
                                        </p:tgtEl>
                                        <p:attrNameLst>
                                          <p:attrName>ppt_x</p:attrName>
                                        </p:attrNameLst>
                                      </p:cBhvr>
                                      <p:tavLst>
                                        <p:tav tm="0">
                                          <p:val>
                                            <p:strVal val="#ppt_x"/>
                                          </p:val>
                                        </p:tav>
                                        <p:tav tm="100000">
                                          <p:val>
                                            <p:strVal val="#ppt_x"/>
                                          </p:val>
                                        </p:tav>
                                      </p:tavLst>
                                    </p:anim>
                                    <p:anim calcmode="lin" valueType="num">
                                      <p:cBhvr>
                                        <p:cTn id="52" dur="900" decel="100000" fill="hold"/>
                                        <p:tgtEl>
                                          <p:spTgt spid="77827">
                                            <p:txEl>
                                              <p:pRg st="7" end="7"/>
                                            </p:txEl>
                                          </p:spTgt>
                                        </p:tgtEl>
                                        <p:attrNameLst>
                                          <p:attrName>ppt_y</p:attrName>
                                        </p:attrNameLst>
                                      </p:cBhvr>
                                      <p:tavLst>
                                        <p:tav tm="0">
                                          <p:val>
                                            <p:strVal val="#ppt_y+1"/>
                                          </p:val>
                                        </p:tav>
                                        <p:tav tm="100000">
                                          <p:val>
                                            <p:strVal val="#ppt_y-.03"/>
                                          </p:val>
                                        </p:tav>
                                      </p:tavLst>
                                    </p:anim>
                                    <p:anim calcmode="lin" valueType="num">
                                      <p:cBhvr>
                                        <p:cTn id="53" dur="100" accel="100000" fill="hold">
                                          <p:stCondLst>
                                            <p:cond delay="900"/>
                                          </p:stCondLst>
                                        </p:cTn>
                                        <p:tgtEl>
                                          <p:spTgt spid="77827">
                                            <p:txEl>
                                              <p:pRg st="7" end="7"/>
                                            </p:txEl>
                                          </p:spTgt>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7827" grpId="0" build="p"/>
    </p:bldLst>
  </p:timing>
</p:sld>
</file>

<file path=ppt/slides/slide3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751664D2-C223-4812-9FAF-0E376695863C}" type="slidenum">
              <a:rPr lang="en-US" altLang="en-US">
                <a:solidFill>
                  <a:srgbClr val="FFFFFF"/>
                </a:solidFill>
              </a:rPr>
              <a:pPr/>
              <a:t>34</a:t>
            </a:fld>
            <a:endParaRPr lang="en-US" altLang="en-US">
              <a:solidFill>
                <a:srgbClr val="FFFFFF"/>
              </a:solidFill>
            </a:endParaRPr>
          </a:p>
        </p:txBody>
      </p:sp>
      <p:sp>
        <p:nvSpPr>
          <p:cNvPr id="78850" name="Rectangle 2"/>
          <p:cNvSpPr>
            <a:spLocks noGrp="1" noChangeArrowheads="1"/>
          </p:cNvSpPr>
          <p:nvPr>
            <p:ph type="title"/>
          </p:nvPr>
        </p:nvSpPr>
        <p:spPr/>
        <p:txBody>
          <a:bodyPr/>
          <a:lstStyle/>
          <a:p>
            <a:r>
              <a:rPr lang="en-US" altLang="en-US"/>
              <a:t>The Lord’s Admonition</a:t>
            </a:r>
          </a:p>
        </p:txBody>
      </p:sp>
      <p:sp>
        <p:nvSpPr>
          <p:cNvPr id="78851" name="Rectangle 3"/>
          <p:cNvSpPr>
            <a:spLocks noGrp="1" noChangeArrowheads="1"/>
          </p:cNvSpPr>
          <p:nvPr>
            <p:ph type="body" idx="1"/>
          </p:nvPr>
        </p:nvSpPr>
        <p:spPr/>
        <p:txBody>
          <a:bodyPr/>
          <a:lstStyle/>
          <a:p>
            <a:r>
              <a:rPr lang="en-US" altLang="en-US" sz="3600"/>
              <a:t>Mark 13:22, 23 “For false christs and false prophets will rise and show signs and wonders to deceive, if possible, even the elect. But take heed; see, I have told you all things beforehand” (cf. 2 Tim. 3:13; 2 Cor. 11:14-15).</a:t>
            </a:r>
          </a:p>
        </p:txBody>
      </p:sp>
    </p:spTree>
    <p:extLst>
      <p:ext uri="{BB962C8B-B14F-4D97-AF65-F5344CB8AC3E}">
        <p14:creationId xmlns:p14="http://schemas.microsoft.com/office/powerpoint/2010/main" val="2052204586"/>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3" presetClass="entr" presetSubtype="36" fill="hold" grpId="0" nodeType="withEffect">
                                  <p:stCondLst>
                                    <p:cond delay="0"/>
                                  </p:stCondLst>
                                  <p:childTnLst>
                                    <p:set>
                                      <p:cBhvr>
                                        <p:cTn id="6" dur="1" fill="hold">
                                          <p:stCondLst>
                                            <p:cond delay="0"/>
                                          </p:stCondLst>
                                        </p:cTn>
                                        <p:tgtEl>
                                          <p:spTgt spid="78851">
                                            <p:txEl>
                                              <p:pRg st="0" end="0"/>
                                            </p:txEl>
                                          </p:spTgt>
                                        </p:tgtEl>
                                        <p:attrNameLst>
                                          <p:attrName>style.visibility</p:attrName>
                                        </p:attrNameLst>
                                      </p:cBhvr>
                                      <p:to>
                                        <p:strVal val="visible"/>
                                      </p:to>
                                    </p:set>
                                    <p:anim calcmode="lin" valueType="num">
                                      <p:cBhvr>
                                        <p:cTn id="7" dur="500" fill="hold"/>
                                        <p:tgtEl>
                                          <p:spTgt spid="78851">
                                            <p:txEl>
                                              <p:pRg st="0" end="0"/>
                                            </p:txEl>
                                          </p:spTgt>
                                        </p:tgtEl>
                                        <p:attrNameLst>
                                          <p:attrName>ppt_w</p:attrName>
                                        </p:attrNameLst>
                                      </p:cBhvr>
                                      <p:tavLst>
                                        <p:tav tm="0">
                                          <p:val>
                                            <p:strVal val="(6*min(max(#ppt_w*#ppt_h,.3),1)-7.4)/-.7*#ppt_w"/>
                                          </p:val>
                                        </p:tav>
                                        <p:tav tm="100000">
                                          <p:val>
                                            <p:strVal val="#ppt_w"/>
                                          </p:val>
                                        </p:tav>
                                      </p:tavLst>
                                    </p:anim>
                                    <p:anim calcmode="lin" valueType="num">
                                      <p:cBhvr>
                                        <p:cTn id="8" dur="500" fill="hold"/>
                                        <p:tgtEl>
                                          <p:spTgt spid="78851">
                                            <p:txEl>
                                              <p:pRg st="0" end="0"/>
                                            </p:txEl>
                                          </p:spTgt>
                                        </p:tgtEl>
                                        <p:attrNameLst>
                                          <p:attrName>ppt_h</p:attrName>
                                        </p:attrNameLst>
                                      </p:cBhvr>
                                      <p:tavLst>
                                        <p:tav tm="0">
                                          <p:val>
                                            <p:strVal val="(6*min(max(#ppt_w*#ppt_h,.3),1)-7.4)/-.7*#ppt_h"/>
                                          </p:val>
                                        </p:tav>
                                        <p:tav tm="100000">
                                          <p:val>
                                            <p:strVal val="#ppt_h"/>
                                          </p:val>
                                        </p:tav>
                                      </p:tavLst>
                                    </p:anim>
                                    <p:anim calcmode="lin" valueType="num">
                                      <p:cBhvr>
                                        <p:cTn id="9" dur="500" fill="hold"/>
                                        <p:tgtEl>
                                          <p:spTgt spid="78851">
                                            <p:txEl>
                                              <p:pRg st="0" end="0"/>
                                            </p:txEl>
                                          </p:spTgt>
                                        </p:tgtEl>
                                        <p:attrNameLst>
                                          <p:attrName>ppt_x</p:attrName>
                                        </p:attrNameLst>
                                      </p:cBhvr>
                                      <p:tavLst>
                                        <p:tav tm="0">
                                          <p:val>
                                            <p:fltVal val="0.5"/>
                                          </p:val>
                                        </p:tav>
                                        <p:tav tm="100000">
                                          <p:val>
                                            <p:strVal val="#ppt_x"/>
                                          </p:val>
                                        </p:tav>
                                      </p:tavLst>
                                    </p:anim>
                                    <p:anim calcmode="lin" valueType="num">
                                      <p:cBhvr>
                                        <p:cTn id="10" dur="500" fill="hold"/>
                                        <p:tgtEl>
                                          <p:spTgt spid="78851">
                                            <p:txEl>
                                              <p:pRg st="0" end="0"/>
                                            </p:txEl>
                                          </p:spTgt>
                                        </p:tgtEl>
                                        <p:attrNameLst>
                                          <p:attrName>ppt_y</p:attrName>
                                        </p:attrNameLst>
                                      </p:cBhvr>
                                      <p:tavLst>
                                        <p:tav tm="0">
                                          <p:val>
                                            <p:strVal val="1+(6*min(max(#ppt_w*#ppt_h,.3),1)-7.4)/-.7*#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8851" grpId="0" build="p"/>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FE394658-E9B1-4C94-80DB-6EE7F13D6D21}" type="slidenum">
              <a:rPr lang="en-US" altLang="en-US">
                <a:solidFill>
                  <a:srgbClr val="FFFFFF"/>
                </a:solidFill>
              </a:rPr>
              <a:pPr/>
              <a:t>35</a:t>
            </a:fld>
            <a:endParaRPr lang="en-US" altLang="en-US">
              <a:solidFill>
                <a:srgbClr val="FFFFFF"/>
              </a:solidFill>
            </a:endParaRPr>
          </a:p>
        </p:txBody>
      </p:sp>
      <p:sp>
        <p:nvSpPr>
          <p:cNvPr id="79874" name="Rectangle 2"/>
          <p:cNvSpPr>
            <a:spLocks noGrp="1" noChangeArrowheads="1"/>
          </p:cNvSpPr>
          <p:nvPr>
            <p:ph type="title"/>
          </p:nvPr>
        </p:nvSpPr>
        <p:spPr/>
        <p:txBody>
          <a:bodyPr/>
          <a:lstStyle/>
          <a:p>
            <a:r>
              <a:rPr lang="en-US" altLang="en-US" sz="4000" dirty="0"/>
              <a:t>Make </a:t>
            </a:r>
            <a:r>
              <a:rPr lang="en-US" altLang="en-US" sz="4000" dirty="0" smtClean="0"/>
              <a:t>an </a:t>
            </a:r>
            <a:r>
              <a:rPr lang="en-US" altLang="en-US" sz="4000" dirty="0"/>
              <a:t>Image to the Beast </a:t>
            </a:r>
            <a:br>
              <a:rPr lang="en-US" altLang="en-US" sz="4000" dirty="0"/>
            </a:br>
            <a:r>
              <a:rPr lang="en-US" altLang="en-US" sz="4000" dirty="0"/>
              <a:t>(v. 14)</a:t>
            </a:r>
          </a:p>
        </p:txBody>
      </p:sp>
      <p:sp>
        <p:nvSpPr>
          <p:cNvPr id="79875" name="Rectangle 3"/>
          <p:cNvSpPr>
            <a:spLocks noGrp="1" noChangeArrowheads="1"/>
          </p:cNvSpPr>
          <p:nvPr>
            <p:ph type="body" idx="1"/>
          </p:nvPr>
        </p:nvSpPr>
        <p:spPr/>
        <p:txBody>
          <a:bodyPr/>
          <a:lstStyle/>
          <a:p>
            <a:r>
              <a:rPr lang="en-US" altLang="en-US"/>
              <a:t>It is factual that temples were built to honor Caesars for worship</a:t>
            </a:r>
          </a:p>
        </p:txBody>
      </p:sp>
    </p:spTree>
    <p:extLst>
      <p:ext uri="{BB962C8B-B14F-4D97-AF65-F5344CB8AC3E}">
        <p14:creationId xmlns:p14="http://schemas.microsoft.com/office/powerpoint/2010/main" val="3769103066"/>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 name="Rectangle 5"/>
          <p:cNvSpPr/>
          <p:nvPr/>
        </p:nvSpPr>
        <p:spPr bwMode="auto">
          <a:xfrm>
            <a:off x="7749" y="2475049"/>
            <a:ext cx="9144000" cy="953951"/>
          </a:xfrm>
          <a:prstGeom prst="rect">
            <a:avLst/>
          </a:prstGeom>
          <a:solidFill>
            <a:schemeClr val="bg2">
              <a:lumMod val="75000"/>
            </a:schemeClr>
          </a:solidFill>
          <a:ln w="9525" cap="flat" cmpd="sng" algn="ctr">
            <a:solidFill>
              <a:schemeClr val="tx1"/>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eaLnBrk="0" fontAlgn="base" hangingPunct="0">
              <a:spcBef>
                <a:spcPct val="0"/>
              </a:spcBef>
              <a:spcAft>
                <a:spcPct val="0"/>
              </a:spcAft>
            </a:pPr>
            <a:endParaRPr lang="en-US" sz="2000" b="1">
              <a:solidFill>
                <a:srgbClr val="FFFFFF"/>
              </a:solidFill>
            </a:endParaRPr>
          </a:p>
        </p:txBody>
      </p:sp>
      <p:sp>
        <p:nvSpPr>
          <p:cNvPr id="5" name="Slide Number Placeholder 5"/>
          <p:cNvSpPr>
            <a:spLocks noGrp="1"/>
          </p:cNvSpPr>
          <p:nvPr>
            <p:ph type="sldNum" sz="quarter" idx="12"/>
          </p:nvPr>
        </p:nvSpPr>
        <p:spPr/>
        <p:txBody>
          <a:bodyPr/>
          <a:lstStyle/>
          <a:p>
            <a:fld id="{4333E3BB-B935-4294-B103-39FC3C2C0798}" type="slidenum">
              <a:rPr lang="en-US" altLang="en-US">
                <a:solidFill>
                  <a:srgbClr val="FFFFFF"/>
                </a:solidFill>
              </a:rPr>
              <a:pPr/>
              <a:t>36</a:t>
            </a:fld>
            <a:endParaRPr lang="en-US" altLang="en-US">
              <a:solidFill>
                <a:srgbClr val="FFFFFF"/>
              </a:solidFill>
            </a:endParaRPr>
          </a:p>
        </p:txBody>
      </p:sp>
      <p:sp>
        <p:nvSpPr>
          <p:cNvPr id="80898" name="Rectangle 2"/>
          <p:cNvSpPr>
            <a:spLocks noGrp="1" noChangeArrowheads="1"/>
          </p:cNvSpPr>
          <p:nvPr>
            <p:ph type="title"/>
          </p:nvPr>
        </p:nvSpPr>
        <p:spPr>
          <a:xfrm>
            <a:off x="228600" y="536575"/>
            <a:ext cx="8534400" cy="1139825"/>
          </a:xfrm>
        </p:spPr>
        <p:txBody>
          <a:bodyPr/>
          <a:lstStyle/>
          <a:p>
            <a:r>
              <a:rPr lang="en-US" altLang="en-US" sz="4000" dirty="0"/>
              <a:t>Consequences for not </a:t>
            </a:r>
            <a:r>
              <a:rPr lang="en-US" altLang="en-US" sz="4000" dirty="0" smtClean="0"/>
              <a:t>Worshiping </a:t>
            </a:r>
            <a:r>
              <a:rPr lang="en-US" altLang="en-US" sz="4000" dirty="0"/>
              <a:t>the </a:t>
            </a:r>
            <a:r>
              <a:rPr lang="en-US" altLang="en-US" sz="4000" dirty="0" smtClean="0"/>
              <a:t>Image (13:15-18)</a:t>
            </a:r>
            <a:endParaRPr lang="en-US" altLang="en-US" sz="3600" i="1" dirty="0">
              <a:solidFill>
                <a:schemeClr val="tx1"/>
              </a:solidFill>
            </a:endParaRPr>
          </a:p>
        </p:txBody>
      </p:sp>
      <p:sp>
        <p:nvSpPr>
          <p:cNvPr id="80899" name="Rectangle 3"/>
          <p:cNvSpPr>
            <a:spLocks noGrp="1" noChangeArrowheads="1"/>
          </p:cNvSpPr>
          <p:nvPr>
            <p:ph type="body" idx="1"/>
          </p:nvPr>
        </p:nvSpPr>
        <p:spPr>
          <a:xfrm>
            <a:off x="457200" y="2403475"/>
            <a:ext cx="8229600" cy="4530725"/>
          </a:xfrm>
        </p:spPr>
        <p:txBody>
          <a:bodyPr/>
          <a:lstStyle/>
          <a:p>
            <a:pPr marL="0" indent="0">
              <a:buNone/>
            </a:pPr>
            <a:r>
              <a:rPr lang="en-US" altLang="en-US" dirty="0" smtClean="0"/>
              <a:t>Q8, “What are the two consequences for not worshiping the image?”</a:t>
            </a:r>
          </a:p>
          <a:p>
            <a:pPr marL="609600" indent="-609600">
              <a:buFont typeface="Wingdings" pitchFamily="2" charset="2"/>
              <a:buAutoNum type="arabicPeriod"/>
            </a:pPr>
            <a:r>
              <a:rPr lang="en-US" altLang="en-US" dirty="0" smtClean="0"/>
              <a:t>awarded </a:t>
            </a:r>
            <a:r>
              <a:rPr lang="en-US" altLang="en-US" dirty="0"/>
              <a:t>death</a:t>
            </a:r>
          </a:p>
          <a:p>
            <a:pPr marL="609600" indent="-609600">
              <a:buFont typeface="Wingdings" pitchFamily="2" charset="2"/>
              <a:buAutoNum type="arabicPeriod"/>
            </a:pPr>
            <a:r>
              <a:rPr lang="en-US" altLang="en-US" dirty="0"/>
              <a:t>economic hardship by not allowing them to buy or sell</a:t>
            </a:r>
          </a:p>
          <a:p>
            <a:pPr marL="990600" lvl="1" indent="-533400"/>
            <a:r>
              <a:rPr lang="en-US" altLang="en-US" dirty="0" smtClean="0"/>
              <a:t>HOW ATTRACTIVE IS CHRISTIANITY FOR THOSE WHO ARE LIVING </a:t>
            </a:r>
            <a:r>
              <a:rPr lang="en-US" altLang="en-US" dirty="0"/>
              <a:t>FOR THE </a:t>
            </a:r>
            <a:r>
              <a:rPr lang="en-US" altLang="en-US" dirty="0" smtClean="0"/>
              <a:t>HERE </a:t>
            </a:r>
            <a:r>
              <a:rPr lang="en-US" altLang="en-US" dirty="0"/>
              <a:t>AND </a:t>
            </a:r>
            <a:r>
              <a:rPr lang="en-US" altLang="en-US" dirty="0" smtClean="0"/>
              <a:t>NOW?</a:t>
            </a:r>
            <a:endParaRPr lang="en-US" altLang="en-US" dirty="0"/>
          </a:p>
        </p:txBody>
      </p:sp>
    </p:spTree>
    <p:extLst>
      <p:ext uri="{BB962C8B-B14F-4D97-AF65-F5344CB8AC3E}">
        <p14:creationId xmlns:p14="http://schemas.microsoft.com/office/powerpoint/2010/main" val="1250511678"/>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7" presetClass="entr" presetSubtype="0" fill="hold" grpId="0" nodeType="clickEffect">
                                  <p:stCondLst>
                                    <p:cond delay="0"/>
                                  </p:stCondLst>
                                  <p:childTnLst>
                                    <p:set>
                                      <p:cBhvr>
                                        <p:cTn id="6" dur="1" fill="hold">
                                          <p:stCondLst>
                                            <p:cond delay="0"/>
                                          </p:stCondLst>
                                        </p:cTn>
                                        <p:tgtEl>
                                          <p:spTgt spid="80899">
                                            <p:txEl>
                                              <p:pRg st="1" end="1"/>
                                            </p:txEl>
                                          </p:spTgt>
                                        </p:tgtEl>
                                        <p:attrNameLst>
                                          <p:attrName>style.visibility</p:attrName>
                                        </p:attrNameLst>
                                      </p:cBhvr>
                                      <p:to>
                                        <p:strVal val="visible"/>
                                      </p:to>
                                    </p:set>
                                    <p:animEffect transition="in" filter="fade">
                                      <p:cBhvr>
                                        <p:cTn id="7" dur="1000"/>
                                        <p:tgtEl>
                                          <p:spTgt spid="80899">
                                            <p:txEl>
                                              <p:pRg st="1" end="1"/>
                                            </p:txEl>
                                          </p:spTgt>
                                        </p:tgtEl>
                                      </p:cBhvr>
                                    </p:animEffect>
                                    <p:anim calcmode="lin" valueType="num">
                                      <p:cBhvr>
                                        <p:cTn id="8" dur="1000" fill="hold"/>
                                        <p:tgtEl>
                                          <p:spTgt spid="80899">
                                            <p:txEl>
                                              <p:pRg st="1" end="1"/>
                                            </p:txEl>
                                          </p:spTgt>
                                        </p:tgtEl>
                                        <p:attrNameLst>
                                          <p:attrName>ppt_x</p:attrName>
                                        </p:attrNameLst>
                                      </p:cBhvr>
                                      <p:tavLst>
                                        <p:tav tm="0">
                                          <p:val>
                                            <p:strVal val="#ppt_x"/>
                                          </p:val>
                                        </p:tav>
                                        <p:tav tm="100000">
                                          <p:val>
                                            <p:strVal val="#ppt_x"/>
                                          </p:val>
                                        </p:tav>
                                      </p:tavLst>
                                    </p:anim>
                                    <p:anim calcmode="lin" valueType="num">
                                      <p:cBhvr>
                                        <p:cTn id="9" dur="900" decel="100000" fill="hold"/>
                                        <p:tgtEl>
                                          <p:spTgt spid="80899">
                                            <p:txEl>
                                              <p:pRg st="1" end="1"/>
                                            </p:txEl>
                                          </p:spTgt>
                                        </p:tgtEl>
                                        <p:attrNameLst>
                                          <p:attrName>ppt_y</p:attrName>
                                        </p:attrNameLst>
                                      </p:cBhvr>
                                      <p:tavLst>
                                        <p:tav tm="0">
                                          <p:val>
                                            <p:strVal val="#ppt_y+1"/>
                                          </p:val>
                                        </p:tav>
                                        <p:tav tm="100000">
                                          <p:val>
                                            <p:strVal val="#ppt_y-.03"/>
                                          </p:val>
                                        </p:tav>
                                      </p:tavLst>
                                    </p:anim>
                                    <p:anim calcmode="lin" valueType="num">
                                      <p:cBhvr>
                                        <p:cTn id="10" dur="100" accel="100000" fill="hold">
                                          <p:stCondLst>
                                            <p:cond delay="900"/>
                                          </p:stCondLst>
                                        </p:cTn>
                                        <p:tgtEl>
                                          <p:spTgt spid="80899">
                                            <p:txEl>
                                              <p:pRg st="1" end="1"/>
                                            </p:txEl>
                                          </p:spTgt>
                                        </p:tgtEl>
                                        <p:attrNameLst>
                                          <p:attrName>ppt_y</p:attrName>
                                        </p:attrNameLst>
                                      </p:cBhvr>
                                      <p:tavLst>
                                        <p:tav tm="0">
                                          <p:val>
                                            <p:strVal val="#ppt_y-.03"/>
                                          </p:val>
                                        </p:tav>
                                        <p:tav tm="100000">
                                          <p:val>
                                            <p:strVal val="#ppt_y"/>
                                          </p:val>
                                        </p:tav>
                                      </p:tavLst>
                                    </p:anim>
                                  </p:childTnLst>
                                </p:cTn>
                              </p:par>
                            </p:childTnLst>
                          </p:cTn>
                        </p:par>
                      </p:childTnLst>
                    </p:cTn>
                  </p:par>
                  <p:par>
                    <p:cTn id="11" fill="hold" nodeType="clickPar">
                      <p:stCondLst>
                        <p:cond delay="indefinite"/>
                      </p:stCondLst>
                      <p:childTnLst>
                        <p:par>
                          <p:cTn id="12" fill="hold" nodeType="withGroup">
                            <p:stCondLst>
                              <p:cond delay="0"/>
                            </p:stCondLst>
                            <p:childTnLst>
                              <p:par>
                                <p:cTn id="13" presetID="37" presetClass="entr" presetSubtype="0" fill="hold" grpId="0" nodeType="clickEffect">
                                  <p:stCondLst>
                                    <p:cond delay="0"/>
                                  </p:stCondLst>
                                  <p:childTnLst>
                                    <p:set>
                                      <p:cBhvr>
                                        <p:cTn id="14" dur="1" fill="hold">
                                          <p:stCondLst>
                                            <p:cond delay="0"/>
                                          </p:stCondLst>
                                        </p:cTn>
                                        <p:tgtEl>
                                          <p:spTgt spid="80899">
                                            <p:txEl>
                                              <p:pRg st="2" end="2"/>
                                            </p:txEl>
                                          </p:spTgt>
                                        </p:tgtEl>
                                        <p:attrNameLst>
                                          <p:attrName>style.visibility</p:attrName>
                                        </p:attrNameLst>
                                      </p:cBhvr>
                                      <p:to>
                                        <p:strVal val="visible"/>
                                      </p:to>
                                    </p:set>
                                    <p:animEffect transition="in" filter="fade">
                                      <p:cBhvr>
                                        <p:cTn id="15" dur="1000"/>
                                        <p:tgtEl>
                                          <p:spTgt spid="80899">
                                            <p:txEl>
                                              <p:pRg st="2" end="2"/>
                                            </p:txEl>
                                          </p:spTgt>
                                        </p:tgtEl>
                                      </p:cBhvr>
                                    </p:animEffect>
                                    <p:anim calcmode="lin" valueType="num">
                                      <p:cBhvr>
                                        <p:cTn id="16" dur="1000" fill="hold"/>
                                        <p:tgtEl>
                                          <p:spTgt spid="80899">
                                            <p:txEl>
                                              <p:pRg st="2" end="2"/>
                                            </p:txEl>
                                          </p:spTgt>
                                        </p:tgtEl>
                                        <p:attrNameLst>
                                          <p:attrName>ppt_x</p:attrName>
                                        </p:attrNameLst>
                                      </p:cBhvr>
                                      <p:tavLst>
                                        <p:tav tm="0">
                                          <p:val>
                                            <p:strVal val="#ppt_x"/>
                                          </p:val>
                                        </p:tav>
                                        <p:tav tm="100000">
                                          <p:val>
                                            <p:strVal val="#ppt_x"/>
                                          </p:val>
                                        </p:tav>
                                      </p:tavLst>
                                    </p:anim>
                                    <p:anim calcmode="lin" valueType="num">
                                      <p:cBhvr>
                                        <p:cTn id="17" dur="900" decel="100000" fill="hold"/>
                                        <p:tgtEl>
                                          <p:spTgt spid="80899">
                                            <p:txEl>
                                              <p:pRg st="2" end="2"/>
                                            </p:txEl>
                                          </p:spTgt>
                                        </p:tgtEl>
                                        <p:attrNameLst>
                                          <p:attrName>ppt_y</p:attrName>
                                        </p:attrNameLst>
                                      </p:cBhvr>
                                      <p:tavLst>
                                        <p:tav tm="0">
                                          <p:val>
                                            <p:strVal val="#ppt_y+1"/>
                                          </p:val>
                                        </p:tav>
                                        <p:tav tm="100000">
                                          <p:val>
                                            <p:strVal val="#ppt_y-.03"/>
                                          </p:val>
                                        </p:tav>
                                      </p:tavLst>
                                    </p:anim>
                                    <p:anim calcmode="lin" valueType="num">
                                      <p:cBhvr>
                                        <p:cTn id="18" dur="100" accel="100000" fill="hold">
                                          <p:stCondLst>
                                            <p:cond delay="900"/>
                                          </p:stCondLst>
                                        </p:cTn>
                                        <p:tgtEl>
                                          <p:spTgt spid="80899">
                                            <p:txEl>
                                              <p:pRg st="2" end="2"/>
                                            </p:txEl>
                                          </p:spTgt>
                                        </p:tgtEl>
                                        <p:attrNameLst>
                                          <p:attrName>ppt_y</p:attrName>
                                        </p:attrNameLst>
                                      </p:cBhvr>
                                      <p:tavLst>
                                        <p:tav tm="0">
                                          <p:val>
                                            <p:strVal val="#ppt_y-.03"/>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37" presetClass="entr" presetSubtype="0" fill="hold" grpId="0" nodeType="clickEffect">
                                  <p:stCondLst>
                                    <p:cond delay="0"/>
                                  </p:stCondLst>
                                  <p:childTnLst>
                                    <p:set>
                                      <p:cBhvr>
                                        <p:cTn id="22" dur="1" fill="hold">
                                          <p:stCondLst>
                                            <p:cond delay="0"/>
                                          </p:stCondLst>
                                        </p:cTn>
                                        <p:tgtEl>
                                          <p:spTgt spid="80899">
                                            <p:txEl>
                                              <p:pRg st="3" end="3"/>
                                            </p:txEl>
                                          </p:spTgt>
                                        </p:tgtEl>
                                        <p:attrNameLst>
                                          <p:attrName>style.visibility</p:attrName>
                                        </p:attrNameLst>
                                      </p:cBhvr>
                                      <p:to>
                                        <p:strVal val="visible"/>
                                      </p:to>
                                    </p:set>
                                    <p:animEffect transition="in" filter="fade">
                                      <p:cBhvr>
                                        <p:cTn id="23" dur="1000"/>
                                        <p:tgtEl>
                                          <p:spTgt spid="80899">
                                            <p:txEl>
                                              <p:pRg st="3" end="3"/>
                                            </p:txEl>
                                          </p:spTgt>
                                        </p:tgtEl>
                                      </p:cBhvr>
                                    </p:animEffect>
                                    <p:anim calcmode="lin" valueType="num">
                                      <p:cBhvr>
                                        <p:cTn id="24" dur="1000" fill="hold"/>
                                        <p:tgtEl>
                                          <p:spTgt spid="80899">
                                            <p:txEl>
                                              <p:pRg st="3" end="3"/>
                                            </p:txEl>
                                          </p:spTgt>
                                        </p:tgtEl>
                                        <p:attrNameLst>
                                          <p:attrName>ppt_x</p:attrName>
                                        </p:attrNameLst>
                                      </p:cBhvr>
                                      <p:tavLst>
                                        <p:tav tm="0">
                                          <p:val>
                                            <p:strVal val="#ppt_x"/>
                                          </p:val>
                                        </p:tav>
                                        <p:tav tm="100000">
                                          <p:val>
                                            <p:strVal val="#ppt_x"/>
                                          </p:val>
                                        </p:tav>
                                      </p:tavLst>
                                    </p:anim>
                                    <p:anim calcmode="lin" valueType="num">
                                      <p:cBhvr>
                                        <p:cTn id="25" dur="900" decel="100000" fill="hold"/>
                                        <p:tgtEl>
                                          <p:spTgt spid="80899">
                                            <p:txEl>
                                              <p:pRg st="3" end="3"/>
                                            </p:txEl>
                                          </p:spTgt>
                                        </p:tgtEl>
                                        <p:attrNameLst>
                                          <p:attrName>ppt_y</p:attrName>
                                        </p:attrNameLst>
                                      </p:cBhvr>
                                      <p:tavLst>
                                        <p:tav tm="0">
                                          <p:val>
                                            <p:strVal val="#ppt_y+1"/>
                                          </p:val>
                                        </p:tav>
                                        <p:tav tm="100000">
                                          <p:val>
                                            <p:strVal val="#ppt_y-.03"/>
                                          </p:val>
                                        </p:tav>
                                      </p:tavLst>
                                    </p:anim>
                                    <p:anim calcmode="lin" valueType="num">
                                      <p:cBhvr>
                                        <p:cTn id="26" dur="100" accel="100000" fill="hold">
                                          <p:stCondLst>
                                            <p:cond delay="900"/>
                                          </p:stCondLst>
                                        </p:cTn>
                                        <p:tgtEl>
                                          <p:spTgt spid="80899">
                                            <p:txEl>
                                              <p:pRg st="3" end="3"/>
                                            </p:txEl>
                                          </p:spTgt>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0899" grpId="0" build="p"/>
    </p:bldLst>
  </p:timing>
</p:sld>
</file>

<file path=ppt/slides/slide3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 name="Slide Number Placeholder 5"/>
          <p:cNvSpPr>
            <a:spLocks noGrp="1"/>
          </p:cNvSpPr>
          <p:nvPr>
            <p:ph type="sldNum" sz="quarter" idx="12"/>
          </p:nvPr>
        </p:nvSpPr>
        <p:spPr/>
        <p:txBody>
          <a:bodyPr/>
          <a:lstStyle/>
          <a:p>
            <a:fld id="{264E218C-7AE9-416E-9022-87D7A2C64A51}" type="slidenum">
              <a:rPr lang="en-US" altLang="en-US">
                <a:solidFill>
                  <a:srgbClr val="FFFFFF"/>
                </a:solidFill>
              </a:rPr>
              <a:pPr/>
              <a:t>37</a:t>
            </a:fld>
            <a:endParaRPr lang="en-US" altLang="en-US">
              <a:solidFill>
                <a:srgbClr val="FFFFFF"/>
              </a:solidFill>
            </a:endParaRPr>
          </a:p>
        </p:txBody>
      </p:sp>
      <p:sp>
        <p:nvSpPr>
          <p:cNvPr id="81922" name="Rectangle 2"/>
          <p:cNvSpPr>
            <a:spLocks noGrp="1" noChangeArrowheads="1"/>
          </p:cNvSpPr>
          <p:nvPr>
            <p:ph type="title"/>
          </p:nvPr>
        </p:nvSpPr>
        <p:spPr>
          <a:xfrm>
            <a:off x="304800" y="277813"/>
            <a:ext cx="8458200" cy="1139825"/>
          </a:xfrm>
        </p:spPr>
        <p:txBody>
          <a:bodyPr/>
          <a:lstStyle/>
          <a:p>
            <a:r>
              <a:rPr lang="en-US" altLang="en-US" sz="4000" dirty="0"/>
              <a:t>The Mark of the </a:t>
            </a:r>
            <a:r>
              <a:rPr lang="en-US" altLang="en-US" sz="4000" dirty="0" smtClean="0"/>
              <a:t>Beast</a:t>
            </a:r>
            <a:endParaRPr lang="en-US" altLang="en-US" sz="4000" dirty="0"/>
          </a:p>
        </p:txBody>
      </p:sp>
      <p:sp>
        <p:nvSpPr>
          <p:cNvPr id="81923" name="Rectangle 3"/>
          <p:cNvSpPr>
            <a:spLocks noGrp="1" noChangeArrowheads="1"/>
          </p:cNvSpPr>
          <p:nvPr>
            <p:ph type="body" idx="1"/>
          </p:nvPr>
        </p:nvSpPr>
        <p:spPr>
          <a:xfrm>
            <a:off x="457200" y="1946275"/>
            <a:ext cx="8229600" cy="4530725"/>
          </a:xfrm>
        </p:spPr>
        <p:txBody>
          <a:bodyPr/>
          <a:lstStyle/>
          <a:p>
            <a:r>
              <a:rPr lang="en-US" altLang="en-US" dirty="0"/>
              <a:t>to have free course in the beast’s system, one must have the mark</a:t>
            </a:r>
          </a:p>
          <a:p>
            <a:pPr lvl="1"/>
            <a:r>
              <a:rPr lang="en-US" altLang="en-US" dirty="0"/>
              <a:t>on forehead (shown) or hand (hidden)</a:t>
            </a:r>
          </a:p>
          <a:p>
            <a:pPr lvl="1"/>
            <a:r>
              <a:rPr lang="en-US" altLang="en-US" dirty="0" smtClean="0"/>
              <a:t>no reason to believe in a literal mark</a:t>
            </a:r>
          </a:p>
          <a:p>
            <a:pPr lvl="2"/>
            <a:r>
              <a:rPr lang="en-US" altLang="en-US" dirty="0" smtClean="0"/>
              <a:t>a counterpart to the seal  (7:3</a:t>
            </a:r>
            <a:r>
              <a:rPr lang="en-US" altLang="en-US" dirty="0"/>
              <a:t>)</a:t>
            </a:r>
          </a:p>
          <a:p>
            <a:pPr lvl="1"/>
            <a:r>
              <a:rPr lang="en-US" altLang="en-US" dirty="0"/>
              <a:t>it is speculated that those who worshiped Caesar may have been given some kind of ticket that would allow them to buy and sell in the system</a:t>
            </a:r>
          </a:p>
        </p:txBody>
      </p:sp>
    </p:spTree>
    <p:extLst>
      <p:ext uri="{BB962C8B-B14F-4D97-AF65-F5344CB8AC3E}">
        <p14:creationId xmlns:p14="http://schemas.microsoft.com/office/powerpoint/2010/main" val="4166741430"/>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7" presetClass="entr" presetSubtype="0" fill="hold" grpId="0" nodeType="clickEffect">
                                  <p:stCondLst>
                                    <p:cond delay="0"/>
                                  </p:stCondLst>
                                  <p:childTnLst>
                                    <p:set>
                                      <p:cBhvr>
                                        <p:cTn id="6" dur="1" fill="hold">
                                          <p:stCondLst>
                                            <p:cond delay="0"/>
                                          </p:stCondLst>
                                        </p:cTn>
                                        <p:tgtEl>
                                          <p:spTgt spid="81923">
                                            <p:txEl>
                                              <p:pRg st="1" end="1"/>
                                            </p:txEl>
                                          </p:spTgt>
                                        </p:tgtEl>
                                        <p:attrNameLst>
                                          <p:attrName>style.visibility</p:attrName>
                                        </p:attrNameLst>
                                      </p:cBhvr>
                                      <p:to>
                                        <p:strVal val="visible"/>
                                      </p:to>
                                    </p:set>
                                    <p:animEffect transition="in" filter="fade">
                                      <p:cBhvr>
                                        <p:cTn id="7" dur="1000"/>
                                        <p:tgtEl>
                                          <p:spTgt spid="81923">
                                            <p:txEl>
                                              <p:pRg st="1" end="1"/>
                                            </p:txEl>
                                          </p:spTgt>
                                        </p:tgtEl>
                                      </p:cBhvr>
                                    </p:animEffect>
                                    <p:anim calcmode="lin" valueType="num">
                                      <p:cBhvr>
                                        <p:cTn id="8" dur="1000" fill="hold"/>
                                        <p:tgtEl>
                                          <p:spTgt spid="81923">
                                            <p:txEl>
                                              <p:pRg st="1" end="1"/>
                                            </p:txEl>
                                          </p:spTgt>
                                        </p:tgtEl>
                                        <p:attrNameLst>
                                          <p:attrName>ppt_x</p:attrName>
                                        </p:attrNameLst>
                                      </p:cBhvr>
                                      <p:tavLst>
                                        <p:tav tm="0">
                                          <p:val>
                                            <p:strVal val="#ppt_x"/>
                                          </p:val>
                                        </p:tav>
                                        <p:tav tm="100000">
                                          <p:val>
                                            <p:strVal val="#ppt_x"/>
                                          </p:val>
                                        </p:tav>
                                      </p:tavLst>
                                    </p:anim>
                                    <p:anim calcmode="lin" valueType="num">
                                      <p:cBhvr>
                                        <p:cTn id="9" dur="900" decel="100000" fill="hold"/>
                                        <p:tgtEl>
                                          <p:spTgt spid="81923">
                                            <p:txEl>
                                              <p:pRg st="1" end="1"/>
                                            </p:txEl>
                                          </p:spTgt>
                                        </p:tgtEl>
                                        <p:attrNameLst>
                                          <p:attrName>ppt_y</p:attrName>
                                        </p:attrNameLst>
                                      </p:cBhvr>
                                      <p:tavLst>
                                        <p:tav tm="0">
                                          <p:val>
                                            <p:strVal val="#ppt_y+1"/>
                                          </p:val>
                                        </p:tav>
                                        <p:tav tm="100000">
                                          <p:val>
                                            <p:strVal val="#ppt_y-.03"/>
                                          </p:val>
                                        </p:tav>
                                      </p:tavLst>
                                    </p:anim>
                                    <p:anim calcmode="lin" valueType="num">
                                      <p:cBhvr>
                                        <p:cTn id="10" dur="100" accel="100000" fill="hold">
                                          <p:stCondLst>
                                            <p:cond delay="900"/>
                                          </p:stCondLst>
                                        </p:cTn>
                                        <p:tgtEl>
                                          <p:spTgt spid="81923">
                                            <p:txEl>
                                              <p:pRg st="1" end="1"/>
                                            </p:txEl>
                                          </p:spTgt>
                                        </p:tgtEl>
                                        <p:attrNameLst>
                                          <p:attrName>ppt_y</p:attrName>
                                        </p:attrNameLst>
                                      </p:cBhvr>
                                      <p:tavLst>
                                        <p:tav tm="0">
                                          <p:val>
                                            <p:strVal val="#ppt_y-.03"/>
                                          </p:val>
                                        </p:tav>
                                        <p:tav tm="100000">
                                          <p:val>
                                            <p:strVal val="#ppt_y"/>
                                          </p:val>
                                        </p:tav>
                                      </p:tavLst>
                                    </p:anim>
                                  </p:childTnLst>
                                </p:cTn>
                              </p:par>
                            </p:childTnLst>
                          </p:cTn>
                        </p:par>
                      </p:childTnLst>
                    </p:cTn>
                  </p:par>
                  <p:par>
                    <p:cTn id="11" fill="hold" nodeType="clickPar">
                      <p:stCondLst>
                        <p:cond delay="indefinite"/>
                      </p:stCondLst>
                      <p:childTnLst>
                        <p:par>
                          <p:cTn id="12" fill="hold" nodeType="withGroup">
                            <p:stCondLst>
                              <p:cond delay="0"/>
                            </p:stCondLst>
                            <p:childTnLst>
                              <p:par>
                                <p:cTn id="13" presetID="37" presetClass="entr" presetSubtype="0" fill="hold" grpId="0" nodeType="clickEffect">
                                  <p:stCondLst>
                                    <p:cond delay="0"/>
                                  </p:stCondLst>
                                  <p:childTnLst>
                                    <p:set>
                                      <p:cBhvr>
                                        <p:cTn id="14" dur="1" fill="hold">
                                          <p:stCondLst>
                                            <p:cond delay="0"/>
                                          </p:stCondLst>
                                        </p:cTn>
                                        <p:tgtEl>
                                          <p:spTgt spid="81923">
                                            <p:txEl>
                                              <p:pRg st="2" end="2"/>
                                            </p:txEl>
                                          </p:spTgt>
                                        </p:tgtEl>
                                        <p:attrNameLst>
                                          <p:attrName>style.visibility</p:attrName>
                                        </p:attrNameLst>
                                      </p:cBhvr>
                                      <p:to>
                                        <p:strVal val="visible"/>
                                      </p:to>
                                    </p:set>
                                    <p:animEffect transition="in" filter="fade">
                                      <p:cBhvr>
                                        <p:cTn id="15" dur="1000"/>
                                        <p:tgtEl>
                                          <p:spTgt spid="81923">
                                            <p:txEl>
                                              <p:pRg st="2" end="2"/>
                                            </p:txEl>
                                          </p:spTgt>
                                        </p:tgtEl>
                                      </p:cBhvr>
                                    </p:animEffect>
                                    <p:anim calcmode="lin" valueType="num">
                                      <p:cBhvr>
                                        <p:cTn id="16" dur="1000" fill="hold"/>
                                        <p:tgtEl>
                                          <p:spTgt spid="81923">
                                            <p:txEl>
                                              <p:pRg st="2" end="2"/>
                                            </p:txEl>
                                          </p:spTgt>
                                        </p:tgtEl>
                                        <p:attrNameLst>
                                          <p:attrName>ppt_x</p:attrName>
                                        </p:attrNameLst>
                                      </p:cBhvr>
                                      <p:tavLst>
                                        <p:tav tm="0">
                                          <p:val>
                                            <p:strVal val="#ppt_x"/>
                                          </p:val>
                                        </p:tav>
                                        <p:tav tm="100000">
                                          <p:val>
                                            <p:strVal val="#ppt_x"/>
                                          </p:val>
                                        </p:tav>
                                      </p:tavLst>
                                    </p:anim>
                                    <p:anim calcmode="lin" valueType="num">
                                      <p:cBhvr>
                                        <p:cTn id="17" dur="900" decel="100000" fill="hold"/>
                                        <p:tgtEl>
                                          <p:spTgt spid="81923">
                                            <p:txEl>
                                              <p:pRg st="2" end="2"/>
                                            </p:txEl>
                                          </p:spTgt>
                                        </p:tgtEl>
                                        <p:attrNameLst>
                                          <p:attrName>ppt_y</p:attrName>
                                        </p:attrNameLst>
                                      </p:cBhvr>
                                      <p:tavLst>
                                        <p:tav tm="0">
                                          <p:val>
                                            <p:strVal val="#ppt_y+1"/>
                                          </p:val>
                                        </p:tav>
                                        <p:tav tm="100000">
                                          <p:val>
                                            <p:strVal val="#ppt_y-.03"/>
                                          </p:val>
                                        </p:tav>
                                      </p:tavLst>
                                    </p:anim>
                                    <p:anim calcmode="lin" valueType="num">
                                      <p:cBhvr>
                                        <p:cTn id="18" dur="100" accel="100000" fill="hold">
                                          <p:stCondLst>
                                            <p:cond delay="900"/>
                                          </p:stCondLst>
                                        </p:cTn>
                                        <p:tgtEl>
                                          <p:spTgt spid="81923">
                                            <p:txEl>
                                              <p:pRg st="2" end="2"/>
                                            </p:txEl>
                                          </p:spTgt>
                                        </p:tgtEl>
                                        <p:attrNameLst>
                                          <p:attrName>ppt_y</p:attrName>
                                        </p:attrNameLst>
                                      </p:cBhvr>
                                      <p:tavLst>
                                        <p:tav tm="0">
                                          <p:val>
                                            <p:strVal val="#ppt_y-.03"/>
                                          </p:val>
                                        </p:tav>
                                        <p:tav tm="100000">
                                          <p:val>
                                            <p:strVal val="#ppt_y"/>
                                          </p:val>
                                        </p:tav>
                                      </p:tavLst>
                                    </p:anim>
                                  </p:childTnLst>
                                </p:cTn>
                              </p:par>
                            </p:childTnLst>
                          </p:cTn>
                        </p:par>
                        <p:par>
                          <p:cTn id="19" fill="hold">
                            <p:stCondLst>
                              <p:cond delay="1000"/>
                            </p:stCondLst>
                            <p:childTnLst>
                              <p:par>
                                <p:cTn id="20" presetID="37" presetClass="entr" presetSubtype="0" fill="hold" grpId="0" nodeType="afterEffect">
                                  <p:stCondLst>
                                    <p:cond delay="0"/>
                                  </p:stCondLst>
                                  <p:childTnLst>
                                    <p:set>
                                      <p:cBhvr>
                                        <p:cTn id="21" dur="1" fill="hold">
                                          <p:stCondLst>
                                            <p:cond delay="0"/>
                                          </p:stCondLst>
                                        </p:cTn>
                                        <p:tgtEl>
                                          <p:spTgt spid="81923">
                                            <p:txEl>
                                              <p:pRg st="3" end="3"/>
                                            </p:txEl>
                                          </p:spTgt>
                                        </p:tgtEl>
                                        <p:attrNameLst>
                                          <p:attrName>style.visibility</p:attrName>
                                        </p:attrNameLst>
                                      </p:cBhvr>
                                      <p:to>
                                        <p:strVal val="visible"/>
                                      </p:to>
                                    </p:set>
                                    <p:animEffect transition="in" filter="fade">
                                      <p:cBhvr>
                                        <p:cTn id="22" dur="1000"/>
                                        <p:tgtEl>
                                          <p:spTgt spid="81923">
                                            <p:txEl>
                                              <p:pRg st="3" end="3"/>
                                            </p:txEl>
                                          </p:spTgt>
                                        </p:tgtEl>
                                      </p:cBhvr>
                                    </p:animEffect>
                                    <p:anim calcmode="lin" valueType="num">
                                      <p:cBhvr>
                                        <p:cTn id="23" dur="1000" fill="hold"/>
                                        <p:tgtEl>
                                          <p:spTgt spid="81923">
                                            <p:txEl>
                                              <p:pRg st="3" end="3"/>
                                            </p:txEl>
                                          </p:spTgt>
                                        </p:tgtEl>
                                        <p:attrNameLst>
                                          <p:attrName>ppt_x</p:attrName>
                                        </p:attrNameLst>
                                      </p:cBhvr>
                                      <p:tavLst>
                                        <p:tav tm="0">
                                          <p:val>
                                            <p:strVal val="#ppt_x"/>
                                          </p:val>
                                        </p:tav>
                                        <p:tav tm="100000">
                                          <p:val>
                                            <p:strVal val="#ppt_x"/>
                                          </p:val>
                                        </p:tav>
                                      </p:tavLst>
                                    </p:anim>
                                    <p:anim calcmode="lin" valueType="num">
                                      <p:cBhvr>
                                        <p:cTn id="24" dur="900" decel="100000" fill="hold"/>
                                        <p:tgtEl>
                                          <p:spTgt spid="81923">
                                            <p:txEl>
                                              <p:pRg st="3" end="3"/>
                                            </p:txEl>
                                          </p:spTgt>
                                        </p:tgtEl>
                                        <p:attrNameLst>
                                          <p:attrName>ppt_y</p:attrName>
                                        </p:attrNameLst>
                                      </p:cBhvr>
                                      <p:tavLst>
                                        <p:tav tm="0">
                                          <p:val>
                                            <p:strVal val="#ppt_y+1"/>
                                          </p:val>
                                        </p:tav>
                                        <p:tav tm="100000">
                                          <p:val>
                                            <p:strVal val="#ppt_y-.03"/>
                                          </p:val>
                                        </p:tav>
                                      </p:tavLst>
                                    </p:anim>
                                    <p:anim calcmode="lin" valueType="num">
                                      <p:cBhvr>
                                        <p:cTn id="25" dur="100" accel="100000" fill="hold">
                                          <p:stCondLst>
                                            <p:cond delay="900"/>
                                          </p:stCondLst>
                                        </p:cTn>
                                        <p:tgtEl>
                                          <p:spTgt spid="81923">
                                            <p:txEl>
                                              <p:pRg st="3" end="3"/>
                                            </p:txEl>
                                          </p:spTgt>
                                        </p:tgtEl>
                                        <p:attrNameLst>
                                          <p:attrName>ppt_y</p:attrName>
                                        </p:attrNameLst>
                                      </p:cBhvr>
                                      <p:tavLst>
                                        <p:tav tm="0">
                                          <p:val>
                                            <p:strVal val="#ppt_y-.03"/>
                                          </p:val>
                                        </p:tav>
                                        <p:tav tm="100000">
                                          <p:val>
                                            <p:strVal val="#ppt_y"/>
                                          </p:val>
                                        </p:tav>
                                      </p:tavLst>
                                    </p:anim>
                                  </p:childTnLst>
                                </p:cTn>
                              </p:par>
                            </p:childTnLst>
                          </p:cTn>
                        </p:par>
                      </p:childTnLst>
                    </p:cTn>
                  </p:par>
                  <p:par>
                    <p:cTn id="26" fill="hold">
                      <p:stCondLst>
                        <p:cond delay="indefinite"/>
                      </p:stCondLst>
                      <p:childTnLst>
                        <p:par>
                          <p:cTn id="27" fill="hold">
                            <p:stCondLst>
                              <p:cond delay="0"/>
                            </p:stCondLst>
                            <p:childTnLst>
                              <p:par>
                                <p:cTn id="28" presetID="37" presetClass="entr" presetSubtype="0" fill="hold" grpId="0" nodeType="clickEffect">
                                  <p:stCondLst>
                                    <p:cond delay="0"/>
                                  </p:stCondLst>
                                  <p:childTnLst>
                                    <p:set>
                                      <p:cBhvr>
                                        <p:cTn id="29" dur="1" fill="hold">
                                          <p:stCondLst>
                                            <p:cond delay="0"/>
                                          </p:stCondLst>
                                        </p:cTn>
                                        <p:tgtEl>
                                          <p:spTgt spid="81923">
                                            <p:txEl>
                                              <p:pRg st="4" end="4"/>
                                            </p:txEl>
                                          </p:spTgt>
                                        </p:tgtEl>
                                        <p:attrNameLst>
                                          <p:attrName>style.visibility</p:attrName>
                                        </p:attrNameLst>
                                      </p:cBhvr>
                                      <p:to>
                                        <p:strVal val="visible"/>
                                      </p:to>
                                    </p:set>
                                    <p:animEffect transition="in" filter="fade">
                                      <p:cBhvr>
                                        <p:cTn id="30" dur="1000"/>
                                        <p:tgtEl>
                                          <p:spTgt spid="81923">
                                            <p:txEl>
                                              <p:pRg st="4" end="4"/>
                                            </p:txEl>
                                          </p:spTgt>
                                        </p:tgtEl>
                                      </p:cBhvr>
                                    </p:animEffect>
                                    <p:anim calcmode="lin" valueType="num">
                                      <p:cBhvr>
                                        <p:cTn id="31" dur="1000" fill="hold"/>
                                        <p:tgtEl>
                                          <p:spTgt spid="81923">
                                            <p:txEl>
                                              <p:pRg st="4" end="4"/>
                                            </p:txEl>
                                          </p:spTgt>
                                        </p:tgtEl>
                                        <p:attrNameLst>
                                          <p:attrName>ppt_x</p:attrName>
                                        </p:attrNameLst>
                                      </p:cBhvr>
                                      <p:tavLst>
                                        <p:tav tm="0">
                                          <p:val>
                                            <p:strVal val="#ppt_x"/>
                                          </p:val>
                                        </p:tav>
                                        <p:tav tm="100000">
                                          <p:val>
                                            <p:strVal val="#ppt_x"/>
                                          </p:val>
                                        </p:tav>
                                      </p:tavLst>
                                    </p:anim>
                                    <p:anim calcmode="lin" valueType="num">
                                      <p:cBhvr>
                                        <p:cTn id="32" dur="900" decel="100000" fill="hold"/>
                                        <p:tgtEl>
                                          <p:spTgt spid="81923">
                                            <p:txEl>
                                              <p:pRg st="4" end="4"/>
                                            </p:txEl>
                                          </p:spTgt>
                                        </p:tgtEl>
                                        <p:attrNameLst>
                                          <p:attrName>ppt_y</p:attrName>
                                        </p:attrNameLst>
                                      </p:cBhvr>
                                      <p:tavLst>
                                        <p:tav tm="0">
                                          <p:val>
                                            <p:strVal val="#ppt_y+1"/>
                                          </p:val>
                                        </p:tav>
                                        <p:tav tm="100000">
                                          <p:val>
                                            <p:strVal val="#ppt_y-.03"/>
                                          </p:val>
                                        </p:tav>
                                      </p:tavLst>
                                    </p:anim>
                                    <p:anim calcmode="lin" valueType="num">
                                      <p:cBhvr>
                                        <p:cTn id="33" dur="100" accel="100000" fill="hold">
                                          <p:stCondLst>
                                            <p:cond delay="900"/>
                                          </p:stCondLst>
                                        </p:cTn>
                                        <p:tgtEl>
                                          <p:spTgt spid="81923">
                                            <p:txEl>
                                              <p:pRg st="4" end="4"/>
                                            </p:txEl>
                                          </p:spTgt>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1923" grpId="0" build="p"/>
    </p:bldLst>
  </p:timing>
</p:sld>
</file>

<file path=ppt/slides/slide3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 name="Rectangle 4"/>
          <p:cNvSpPr/>
          <p:nvPr/>
        </p:nvSpPr>
        <p:spPr bwMode="auto">
          <a:xfrm>
            <a:off x="7749" y="1636849"/>
            <a:ext cx="9144000" cy="1487351"/>
          </a:xfrm>
          <a:prstGeom prst="rect">
            <a:avLst/>
          </a:prstGeom>
          <a:solidFill>
            <a:schemeClr val="bg2">
              <a:lumMod val="75000"/>
            </a:schemeClr>
          </a:solidFill>
          <a:ln w="9525" cap="flat" cmpd="sng" algn="ctr">
            <a:solidFill>
              <a:schemeClr val="tx1"/>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eaLnBrk="0" fontAlgn="base" hangingPunct="0">
              <a:spcBef>
                <a:spcPct val="0"/>
              </a:spcBef>
              <a:spcAft>
                <a:spcPct val="0"/>
              </a:spcAft>
            </a:pPr>
            <a:endParaRPr lang="en-US" sz="2000" b="1">
              <a:solidFill>
                <a:srgbClr val="FFFFFF"/>
              </a:solidFill>
            </a:endParaRPr>
          </a:p>
        </p:txBody>
      </p:sp>
      <p:sp>
        <p:nvSpPr>
          <p:cNvPr id="4" name="Slide Number Placeholder 5"/>
          <p:cNvSpPr>
            <a:spLocks noGrp="1"/>
          </p:cNvSpPr>
          <p:nvPr>
            <p:ph type="sldNum" sz="quarter" idx="12"/>
          </p:nvPr>
        </p:nvSpPr>
        <p:spPr/>
        <p:txBody>
          <a:bodyPr/>
          <a:lstStyle/>
          <a:p>
            <a:fld id="{99DCCB81-00BA-48E7-B1EB-F4C1CC8FD8A8}" type="slidenum">
              <a:rPr lang="en-US" altLang="en-US">
                <a:solidFill>
                  <a:srgbClr val="FFFFFF"/>
                </a:solidFill>
              </a:rPr>
              <a:pPr/>
              <a:t>38</a:t>
            </a:fld>
            <a:endParaRPr lang="en-US" altLang="en-US">
              <a:solidFill>
                <a:srgbClr val="FFFFFF"/>
              </a:solidFill>
            </a:endParaRPr>
          </a:p>
        </p:txBody>
      </p:sp>
      <p:sp>
        <p:nvSpPr>
          <p:cNvPr id="82946" name="Rectangle 2"/>
          <p:cNvSpPr>
            <a:spLocks noGrp="1" noChangeArrowheads="1"/>
          </p:cNvSpPr>
          <p:nvPr>
            <p:ph type="title"/>
          </p:nvPr>
        </p:nvSpPr>
        <p:spPr>
          <a:xfrm>
            <a:off x="457200" y="277813"/>
            <a:ext cx="5334000" cy="1139825"/>
          </a:xfrm>
        </p:spPr>
        <p:txBody>
          <a:bodyPr/>
          <a:lstStyle/>
          <a:p>
            <a:r>
              <a:rPr lang="en-US" altLang="en-US" dirty="0"/>
              <a:t>Question 9</a:t>
            </a:r>
          </a:p>
        </p:txBody>
      </p:sp>
      <p:sp>
        <p:nvSpPr>
          <p:cNvPr id="82947" name="Rectangle 3"/>
          <p:cNvSpPr>
            <a:spLocks noGrp="1" noChangeArrowheads="1"/>
          </p:cNvSpPr>
          <p:nvPr>
            <p:ph type="body" idx="1"/>
          </p:nvPr>
        </p:nvSpPr>
        <p:spPr>
          <a:xfrm>
            <a:off x="457200" y="1600200"/>
            <a:ext cx="8229600" cy="5257800"/>
          </a:xfrm>
        </p:spPr>
        <p:txBody>
          <a:bodyPr>
            <a:normAutofit lnSpcReduction="10000"/>
          </a:bodyPr>
          <a:lstStyle/>
          <a:p>
            <a:pPr marL="0" indent="0">
              <a:buNone/>
            </a:pPr>
            <a:r>
              <a:rPr lang="en-US" altLang="en-US" dirty="0" smtClean="0"/>
              <a:t>“Can a Christian compromise the faith to provide for his family and be acceptable to God?”  </a:t>
            </a:r>
          </a:p>
          <a:p>
            <a:r>
              <a:rPr lang="en-US" altLang="en-US" dirty="0" smtClean="0"/>
              <a:t>ANSWER</a:t>
            </a:r>
            <a:r>
              <a:rPr lang="en-US" altLang="en-US" dirty="0"/>
              <a:t>: Verse 18</a:t>
            </a:r>
          </a:p>
          <a:p>
            <a:pPr lvl="1"/>
            <a:r>
              <a:rPr lang="en-US" altLang="en-US" dirty="0"/>
              <a:t>“here is </a:t>
            </a:r>
            <a:r>
              <a:rPr lang="en-US" altLang="en-US" dirty="0" smtClean="0"/>
              <a:t>wisdom”—time </a:t>
            </a:r>
            <a:r>
              <a:rPr lang="en-US" altLang="en-US" dirty="0"/>
              <a:t>for </a:t>
            </a:r>
            <a:r>
              <a:rPr lang="en-US" altLang="en-US" dirty="0" smtClean="0"/>
              <a:t>discernment—the need exists to see things as God does!</a:t>
            </a:r>
            <a:endParaRPr lang="en-US" altLang="en-US" dirty="0"/>
          </a:p>
          <a:p>
            <a:pPr lvl="1"/>
            <a:r>
              <a:rPr lang="en-US" altLang="en-US" dirty="0"/>
              <a:t>those with understanding are to calculate the number of the beast: 666</a:t>
            </a:r>
          </a:p>
          <a:p>
            <a:pPr lvl="1"/>
            <a:r>
              <a:rPr lang="en-US" altLang="en-US" dirty="0"/>
              <a:t>“six hundred and sixty six, the meaning of which is the basis of much vain speculation” (Strong’s 5516)</a:t>
            </a:r>
          </a:p>
        </p:txBody>
      </p:sp>
    </p:spTree>
    <p:extLst>
      <p:ext uri="{BB962C8B-B14F-4D97-AF65-F5344CB8AC3E}">
        <p14:creationId xmlns:p14="http://schemas.microsoft.com/office/powerpoint/2010/main" val="8821598"/>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82947">
                                            <p:txEl>
                                              <p:pRg st="1" end="1"/>
                                            </p:txEl>
                                          </p:spTgt>
                                        </p:tgtEl>
                                        <p:attrNameLst>
                                          <p:attrName>style.visibility</p:attrName>
                                        </p:attrNameLst>
                                      </p:cBhvr>
                                      <p:to>
                                        <p:strVal val="visible"/>
                                      </p:to>
                                    </p:set>
                                    <p:animEffect transition="in" filter="fade">
                                      <p:cBhvr>
                                        <p:cTn id="7" dur="500"/>
                                        <p:tgtEl>
                                          <p:spTgt spid="82947">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82947">
                                            <p:txEl>
                                              <p:pRg st="2" end="2"/>
                                            </p:txEl>
                                          </p:spTgt>
                                        </p:tgtEl>
                                        <p:attrNameLst>
                                          <p:attrName>style.visibility</p:attrName>
                                        </p:attrNameLst>
                                      </p:cBhvr>
                                      <p:to>
                                        <p:strVal val="visible"/>
                                      </p:to>
                                    </p:set>
                                    <p:animEffect transition="in" filter="fade">
                                      <p:cBhvr>
                                        <p:cTn id="12" dur="500"/>
                                        <p:tgtEl>
                                          <p:spTgt spid="82947">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82947">
                                            <p:txEl>
                                              <p:pRg st="3" end="3"/>
                                            </p:txEl>
                                          </p:spTgt>
                                        </p:tgtEl>
                                        <p:attrNameLst>
                                          <p:attrName>style.visibility</p:attrName>
                                        </p:attrNameLst>
                                      </p:cBhvr>
                                      <p:to>
                                        <p:strVal val="visible"/>
                                      </p:to>
                                    </p:set>
                                    <p:animEffect transition="in" filter="fade">
                                      <p:cBhvr>
                                        <p:cTn id="17" dur="500"/>
                                        <p:tgtEl>
                                          <p:spTgt spid="82947">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82947">
                                            <p:txEl>
                                              <p:pRg st="4" end="4"/>
                                            </p:txEl>
                                          </p:spTgt>
                                        </p:tgtEl>
                                        <p:attrNameLst>
                                          <p:attrName>style.visibility</p:attrName>
                                        </p:attrNameLst>
                                      </p:cBhvr>
                                      <p:to>
                                        <p:strVal val="visible"/>
                                      </p:to>
                                    </p:set>
                                    <p:animEffect transition="in" filter="fade">
                                      <p:cBhvr>
                                        <p:cTn id="22" dur="500"/>
                                        <p:tgtEl>
                                          <p:spTgt spid="82947">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2947" grpId="0" build="p"/>
    </p:bldLst>
  </p:timing>
</p:sld>
</file>

<file path=ppt/slides/slide3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3970" name="Rectangle 2"/>
          <p:cNvSpPr>
            <a:spLocks noGrp="1" noChangeArrowheads="1"/>
          </p:cNvSpPr>
          <p:nvPr>
            <p:ph type="title"/>
          </p:nvPr>
        </p:nvSpPr>
        <p:spPr/>
        <p:txBody>
          <a:bodyPr/>
          <a:lstStyle/>
          <a:p>
            <a:r>
              <a:rPr lang="en-US" altLang="en-US" sz="8800">
                <a:solidFill>
                  <a:srgbClr val="FF0000"/>
                </a:solidFill>
                <a:effectLst>
                  <a:outerShdw blurRad="38100" dist="38100" dir="2700000" algn="tl">
                    <a:srgbClr val="FFFFFF"/>
                  </a:outerShdw>
                </a:effectLst>
              </a:rPr>
              <a:t>666</a:t>
            </a:r>
          </a:p>
        </p:txBody>
      </p:sp>
      <p:sp>
        <p:nvSpPr>
          <p:cNvPr id="83971" name="Rectangle 3"/>
          <p:cNvSpPr>
            <a:spLocks noGrp="1" noChangeArrowheads="1"/>
          </p:cNvSpPr>
          <p:nvPr>
            <p:ph type="body" idx="1"/>
          </p:nvPr>
        </p:nvSpPr>
        <p:spPr>
          <a:xfrm>
            <a:off x="457200" y="1600200"/>
            <a:ext cx="8229600" cy="5257800"/>
          </a:xfrm>
        </p:spPr>
        <p:txBody>
          <a:bodyPr/>
          <a:lstStyle/>
          <a:p>
            <a:pPr marL="0" indent="0">
              <a:lnSpc>
                <a:spcPct val="90000"/>
              </a:lnSpc>
              <a:buNone/>
            </a:pPr>
            <a:r>
              <a:rPr lang="en-US" altLang="en-US" sz="3600" dirty="0"/>
              <a:t>THE PROPER UNDERSTANDING OF “666” IS BASED ON </a:t>
            </a:r>
            <a:r>
              <a:rPr lang="en-US" altLang="en-US" sz="3600" dirty="0" smtClean="0"/>
              <a:t>UNDERSTANDING THREE TRIADS </a:t>
            </a:r>
            <a:endParaRPr lang="en-US" altLang="en-US" sz="3600" dirty="0"/>
          </a:p>
          <a:p>
            <a:pPr marL="742950" indent="-742950">
              <a:lnSpc>
                <a:spcPct val="90000"/>
              </a:lnSpc>
              <a:buFont typeface="+mj-lt"/>
              <a:buAutoNum type="arabicPeriod"/>
            </a:pPr>
            <a:r>
              <a:rPr lang="en-US" altLang="en-US" sz="3600" dirty="0" smtClean="0"/>
              <a:t>“</a:t>
            </a:r>
            <a:r>
              <a:rPr lang="en-US" altLang="en-US" sz="3600" dirty="0"/>
              <a:t>Holy, Holy, Holy” (4:8)</a:t>
            </a:r>
          </a:p>
          <a:p>
            <a:pPr marL="742950" indent="-742950">
              <a:lnSpc>
                <a:spcPct val="90000"/>
              </a:lnSpc>
              <a:buFont typeface="+mj-lt"/>
              <a:buAutoNum type="arabicPeriod"/>
            </a:pPr>
            <a:r>
              <a:rPr lang="en-US" altLang="en-US" sz="3600" dirty="0"/>
              <a:t>“woe, woe, woe” (8:13)</a:t>
            </a:r>
          </a:p>
          <a:p>
            <a:pPr marL="742950" indent="-742950">
              <a:lnSpc>
                <a:spcPct val="90000"/>
              </a:lnSpc>
              <a:buFont typeface="+mj-lt"/>
              <a:buAutoNum type="arabicPeriod"/>
            </a:pPr>
            <a:r>
              <a:rPr lang="en-US" altLang="en-US" sz="3600" dirty="0"/>
              <a:t>“six, six, six” (13:18)</a:t>
            </a:r>
            <a:endParaRPr lang="en-US" altLang="en-US" sz="4400" b="1" dirty="0"/>
          </a:p>
          <a:p>
            <a:pPr lvl="1">
              <a:lnSpc>
                <a:spcPct val="90000"/>
              </a:lnSpc>
              <a:buFont typeface="Wingdings" panose="05000000000000000000" pitchFamily="2" charset="2"/>
              <a:buChar char="Ø"/>
            </a:pPr>
            <a:r>
              <a:rPr lang="en-US" altLang="en-US" dirty="0" smtClean="0"/>
              <a:t>numbers </a:t>
            </a:r>
            <a:r>
              <a:rPr lang="en-US" altLang="en-US" dirty="0"/>
              <a:t>in Revelation are to be understood </a:t>
            </a:r>
            <a:r>
              <a:rPr lang="en-US" altLang="en-US" dirty="0" smtClean="0"/>
              <a:t>symbolically, not as a riddle or game</a:t>
            </a:r>
          </a:p>
          <a:p>
            <a:pPr lvl="1">
              <a:lnSpc>
                <a:spcPct val="90000"/>
              </a:lnSpc>
              <a:buFont typeface="Wingdings" panose="05000000000000000000" pitchFamily="2" charset="2"/>
              <a:buChar char="Ø"/>
            </a:pPr>
            <a:r>
              <a:rPr lang="en-US" altLang="en-US" dirty="0"/>
              <a:t>b</a:t>
            </a:r>
            <a:r>
              <a:rPr lang="en-US" altLang="en-US" dirty="0" smtClean="0"/>
              <a:t>eware of the fruitless pursuits of “</a:t>
            </a:r>
            <a:r>
              <a:rPr lang="en-US" altLang="en-US" dirty="0" err="1" smtClean="0"/>
              <a:t>gematria</a:t>
            </a:r>
            <a:r>
              <a:rPr lang="en-US" altLang="en-US" dirty="0" smtClean="0"/>
              <a:t>”</a:t>
            </a:r>
          </a:p>
        </p:txBody>
      </p:sp>
    </p:spTree>
    <p:extLst>
      <p:ext uri="{BB962C8B-B14F-4D97-AF65-F5344CB8AC3E}">
        <p14:creationId xmlns:p14="http://schemas.microsoft.com/office/powerpoint/2010/main" val="268286030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83971">
                                            <p:txEl>
                                              <p:pRg st="1" end="1"/>
                                            </p:txEl>
                                          </p:spTgt>
                                        </p:tgtEl>
                                        <p:attrNameLst>
                                          <p:attrName>style.visibility</p:attrName>
                                        </p:attrNameLst>
                                      </p:cBhvr>
                                      <p:to>
                                        <p:strVal val="visible"/>
                                      </p:to>
                                    </p:set>
                                    <p:animEffect transition="in" filter="fade">
                                      <p:cBhvr>
                                        <p:cTn id="7" dur="500"/>
                                        <p:tgtEl>
                                          <p:spTgt spid="83971">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83971">
                                            <p:txEl>
                                              <p:pRg st="2" end="2"/>
                                            </p:txEl>
                                          </p:spTgt>
                                        </p:tgtEl>
                                        <p:attrNameLst>
                                          <p:attrName>style.visibility</p:attrName>
                                        </p:attrNameLst>
                                      </p:cBhvr>
                                      <p:to>
                                        <p:strVal val="visible"/>
                                      </p:to>
                                    </p:set>
                                    <p:animEffect transition="in" filter="fade">
                                      <p:cBhvr>
                                        <p:cTn id="12" dur="500"/>
                                        <p:tgtEl>
                                          <p:spTgt spid="83971">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83971">
                                            <p:txEl>
                                              <p:pRg st="3" end="3"/>
                                            </p:txEl>
                                          </p:spTgt>
                                        </p:tgtEl>
                                        <p:attrNameLst>
                                          <p:attrName>style.visibility</p:attrName>
                                        </p:attrNameLst>
                                      </p:cBhvr>
                                      <p:to>
                                        <p:strVal val="visible"/>
                                      </p:to>
                                    </p:set>
                                    <p:animEffect transition="in" filter="fade">
                                      <p:cBhvr>
                                        <p:cTn id="17" dur="500"/>
                                        <p:tgtEl>
                                          <p:spTgt spid="83971">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83971">
                                            <p:txEl>
                                              <p:pRg st="4" end="4"/>
                                            </p:txEl>
                                          </p:spTgt>
                                        </p:tgtEl>
                                        <p:attrNameLst>
                                          <p:attrName>style.visibility</p:attrName>
                                        </p:attrNameLst>
                                      </p:cBhvr>
                                      <p:to>
                                        <p:strVal val="visible"/>
                                      </p:to>
                                    </p:set>
                                    <p:animEffect transition="in" filter="fade">
                                      <p:cBhvr>
                                        <p:cTn id="22" dur="500"/>
                                        <p:tgtEl>
                                          <p:spTgt spid="83971">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83971">
                                            <p:txEl>
                                              <p:pRg st="5" end="5"/>
                                            </p:txEl>
                                          </p:spTgt>
                                        </p:tgtEl>
                                        <p:attrNameLst>
                                          <p:attrName>style.visibility</p:attrName>
                                        </p:attrNameLst>
                                      </p:cBhvr>
                                      <p:to>
                                        <p:strVal val="visible"/>
                                      </p:to>
                                    </p:set>
                                    <p:animEffect transition="in" filter="fade">
                                      <p:cBhvr>
                                        <p:cTn id="27" dur="500"/>
                                        <p:tgtEl>
                                          <p:spTgt spid="83971">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3971"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02663857-664E-4F92-ACB8-D2A0482ECD6E}" type="slidenum">
              <a:rPr lang="en-US" altLang="en-US">
                <a:solidFill>
                  <a:srgbClr val="FFFFFF"/>
                </a:solidFill>
              </a:rPr>
              <a:pPr/>
              <a:t>4</a:t>
            </a:fld>
            <a:endParaRPr lang="en-US" altLang="en-US">
              <a:solidFill>
                <a:srgbClr val="FFFFFF"/>
              </a:solidFill>
            </a:endParaRPr>
          </a:p>
        </p:txBody>
      </p:sp>
      <p:sp>
        <p:nvSpPr>
          <p:cNvPr id="59395" name="Rectangle 3"/>
          <p:cNvSpPr>
            <a:spLocks noGrp="1" noChangeArrowheads="1"/>
          </p:cNvSpPr>
          <p:nvPr>
            <p:ph type="body" idx="1"/>
          </p:nvPr>
        </p:nvSpPr>
        <p:spPr/>
        <p:txBody>
          <a:bodyPr/>
          <a:lstStyle/>
          <a:p>
            <a:r>
              <a:rPr lang="en-US" altLang="en-US" sz="3600" dirty="0"/>
              <a:t>“sea,” “horns,” and “blasphemy”</a:t>
            </a:r>
            <a:br>
              <a:rPr lang="en-US" altLang="en-US" sz="3600" dirty="0"/>
            </a:br>
            <a:r>
              <a:rPr lang="en-US" altLang="en-US" sz="3600" dirty="0"/>
              <a:t>– links to Rome</a:t>
            </a:r>
          </a:p>
          <a:p>
            <a:pPr lvl="1"/>
            <a:r>
              <a:rPr lang="en-US" altLang="en-US" sz="3200" dirty="0"/>
              <a:t>beast out of </a:t>
            </a:r>
            <a:r>
              <a:rPr lang="en-US" altLang="en-US" sz="3200" dirty="0" smtClean="0"/>
              <a:t>sea, Rev</a:t>
            </a:r>
            <a:r>
              <a:rPr lang="en-US" altLang="en-US" sz="3200" dirty="0"/>
              <a:t>. 13:1</a:t>
            </a:r>
          </a:p>
          <a:p>
            <a:pPr lvl="2"/>
            <a:r>
              <a:rPr lang="en-US" altLang="en-US" sz="2800" dirty="0"/>
              <a:t>four beasts from the </a:t>
            </a:r>
            <a:r>
              <a:rPr lang="en-US" altLang="en-US" sz="2800" dirty="0" smtClean="0"/>
              <a:t>sea, Dan</a:t>
            </a:r>
            <a:r>
              <a:rPr lang="en-US" altLang="en-US" sz="2800" dirty="0"/>
              <a:t>. 7:2, 3</a:t>
            </a:r>
          </a:p>
          <a:p>
            <a:pPr lvl="1"/>
            <a:r>
              <a:rPr lang="en-US" altLang="en-US" sz="3200" dirty="0"/>
              <a:t>ten </a:t>
            </a:r>
            <a:r>
              <a:rPr lang="en-US" altLang="en-US" sz="3200" dirty="0" smtClean="0"/>
              <a:t>horns, Rev</a:t>
            </a:r>
            <a:r>
              <a:rPr lang="en-US" altLang="en-US" sz="3200" dirty="0"/>
              <a:t>. 13:1</a:t>
            </a:r>
          </a:p>
          <a:p>
            <a:pPr lvl="2"/>
            <a:r>
              <a:rPr lang="en-US" altLang="en-US" sz="2800" dirty="0"/>
              <a:t>ten </a:t>
            </a:r>
            <a:r>
              <a:rPr lang="en-US" altLang="en-US" sz="2800" dirty="0" smtClean="0"/>
              <a:t>horns, Dan</a:t>
            </a:r>
            <a:r>
              <a:rPr lang="en-US" altLang="en-US" sz="2800" dirty="0"/>
              <a:t>. 7:7</a:t>
            </a:r>
          </a:p>
          <a:p>
            <a:pPr lvl="1"/>
            <a:r>
              <a:rPr lang="en-US" altLang="en-US" sz="3200" dirty="0"/>
              <a:t>blasphemous name on </a:t>
            </a:r>
            <a:r>
              <a:rPr lang="en-US" altLang="en-US" sz="3200" dirty="0" smtClean="0"/>
              <a:t>head,  </a:t>
            </a:r>
            <a:r>
              <a:rPr lang="en-US" altLang="en-US" sz="3200" dirty="0"/>
              <a:t>Rev. 13:1</a:t>
            </a:r>
          </a:p>
          <a:p>
            <a:pPr lvl="2"/>
            <a:r>
              <a:rPr lang="en-US" altLang="en-US" sz="2800" dirty="0"/>
              <a:t>spoke pompous words against the Most </a:t>
            </a:r>
            <a:r>
              <a:rPr lang="en-US" altLang="en-US" sz="2800" dirty="0" smtClean="0"/>
              <a:t>High, Dan</a:t>
            </a:r>
            <a:r>
              <a:rPr lang="en-US" altLang="en-US" sz="2800" dirty="0"/>
              <a:t>. 7:25</a:t>
            </a:r>
          </a:p>
        </p:txBody>
      </p:sp>
      <p:sp>
        <p:nvSpPr>
          <p:cNvPr id="59396" name="Rectangle 4"/>
          <p:cNvSpPr>
            <a:spLocks noGrp="1" noChangeArrowheads="1"/>
          </p:cNvSpPr>
          <p:nvPr>
            <p:ph type="title"/>
          </p:nvPr>
        </p:nvSpPr>
        <p:spPr>
          <a:noFill/>
          <a:ln/>
        </p:spPr>
        <p:txBody>
          <a:bodyPr/>
          <a:lstStyle/>
          <a:p>
            <a:r>
              <a:rPr lang="en-US" altLang="en-US"/>
              <a:t>Sea Beast (13:1-10)</a:t>
            </a:r>
          </a:p>
        </p:txBody>
      </p:sp>
    </p:spTree>
    <p:extLst>
      <p:ext uri="{BB962C8B-B14F-4D97-AF65-F5344CB8AC3E}">
        <p14:creationId xmlns:p14="http://schemas.microsoft.com/office/powerpoint/2010/main" val="1664946333"/>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3970" name="Rectangle 2"/>
          <p:cNvSpPr>
            <a:spLocks noGrp="1" noChangeArrowheads="1"/>
          </p:cNvSpPr>
          <p:nvPr>
            <p:ph type="title"/>
          </p:nvPr>
        </p:nvSpPr>
        <p:spPr/>
        <p:txBody>
          <a:bodyPr/>
          <a:lstStyle/>
          <a:p>
            <a:r>
              <a:rPr lang="en-US" altLang="en-US" sz="8800">
                <a:solidFill>
                  <a:srgbClr val="FF0000"/>
                </a:solidFill>
                <a:effectLst>
                  <a:outerShdw blurRad="38100" dist="38100" dir="2700000" algn="tl">
                    <a:srgbClr val="FFFFFF"/>
                  </a:outerShdw>
                </a:effectLst>
              </a:rPr>
              <a:t>666</a:t>
            </a:r>
          </a:p>
        </p:txBody>
      </p:sp>
      <p:sp>
        <p:nvSpPr>
          <p:cNvPr id="83971" name="Rectangle 3"/>
          <p:cNvSpPr>
            <a:spLocks noGrp="1" noChangeArrowheads="1"/>
          </p:cNvSpPr>
          <p:nvPr>
            <p:ph type="body" idx="1"/>
          </p:nvPr>
        </p:nvSpPr>
        <p:spPr>
          <a:xfrm>
            <a:off x="457200" y="1600200"/>
            <a:ext cx="8229600" cy="5257800"/>
          </a:xfrm>
        </p:spPr>
        <p:txBody>
          <a:bodyPr/>
          <a:lstStyle/>
          <a:p>
            <a:pPr marL="0" indent="0">
              <a:lnSpc>
                <a:spcPct val="90000"/>
              </a:lnSpc>
              <a:buNone/>
            </a:pPr>
            <a:r>
              <a:rPr lang="en-US" altLang="en-US" sz="3600" dirty="0" smtClean="0"/>
              <a:t>THE PROPER UNDERSTANDING OF “666” IS BASED ON UNDERSTANDING “7” </a:t>
            </a:r>
          </a:p>
          <a:p>
            <a:pPr lvl="1">
              <a:lnSpc>
                <a:spcPct val="90000"/>
              </a:lnSpc>
            </a:pPr>
            <a:r>
              <a:rPr lang="en-US" altLang="en-US" sz="3200" dirty="0" smtClean="0"/>
              <a:t>“</a:t>
            </a:r>
            <a:r>
              <a:rPr lang="en-US" altLang="en-US" sz="3200" dirty="0"/>
              <a:t>7” represents </a:t>
            </a:r>
            <a:r>
              <a:rPr lang="en-US" altLang="en-US" sz="3200" dirty="0" smtClean="0"/>
              <a:t>completeness and perfection (Ps. 12:6; Matt. 18:21; Rev. 3:1)</a:t>
            </a:r>
            <a:endParaRPr lang="en-US" altLang="en-US" sz="3200" dirty="0"/>
          </a:p>
          <a:p>
            <a:pPr lvl="1">
              <a:lnSpc>
                <a:spcPct val="90000"/>
              </a:lnSpc>
            </a:pPr>
            <a:r>
              <a:rPr lang="en-US" altLang="en-US" sz="3200" dirty="0"/>
              <a:t>“6” </a:t>
            </a:r>
            <a:r>
              <a:rPr lang="en-US" altLang="en-US" sz="3200" dirty="0" smtClean="0"/>
              <a:t>is a number which represents man </a:t>
            </a:r>
          </a:p>
          <a:p>
            <a:pPr lvl="2">
              <a:lnSpc>
                <a:spcPct val="90000"/>
              </a:lnSpc>
            </a:pPr>
            <a:r>
              <a:rPr lang="en-US" altLang="en-US" sz="2800" dirty="0" smtClean="0"/>
              <a:t>created on day six; man is not the Creator</a:t>
            </a:r>
          </a:p>
          <a:p>
            <a:pPr lvl="2">
              <a:lnSpc>
                <a:spcPct val="90000"/>
              </a:lnSpc>
            </a:pPr>
            <a:r>
              <a:rPr lang="en-US" altLang="en-US" sz="2800" dirty="0" smtClean="0"/>
              <a:t>imperfect (Prov. 14:12; Jer. 10:23; Ps. 127:1; </a:t>
            </a:r>
            <a:br>
              <a:rPr lang="en-US" altLang="en-US" sz="2800" dirty="0" smtClean="0"/>
            </a:br>
            <a:r>
              <a:rPr lang="en-US" altLang="en-US" sz="2800" dirty="0" smtClean="0"/>
              <a:t>2 Cor. 3:5)</a:t>
            </a:r>
          </a:p>
          <a:p>
            <a:pPr lvl="2">
              <a:lnSpc>
                <a:spcPct val="90000"/>
              </a:lnSpc>
            </a:pPr>
            <a:r>
              <a:rPr lang="en-US" altLang="en-US" sz="2800" dirty="0" smtClean="0"/>
              <a:t> given to deception (Num. 23:19)</a:t>
            </a:r>
            <a:endParaRPr lang="en-US" altLang="en-US" sz="2800" dirty="0"/>
          </a:p>
        </p:txBody>
      </p:sp>
    </p:spTree>
    <p:extLst>
      <p:ext uri="{BB962C8B-B14F-4D97-AF65-F5344CB8AC3E}">
        <p14:creationId xmlns:p14="http://schemas.microsoft.com/office/powerpoint/2010/main" val="3631803986"/>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83971">
                                            <p:txEl>
                                              <p:pRg st="1" end="1"/>
                                            </p:txEl>
                                          </p:spTgt>
                                        </p:tgtEl>
                                        <p:attrNameLst>
                                          <p:attrName>style.visibility</p:attrName>
                                        </p:attrNameLst>
                                      </p:cBhvr>
                                      <p:to>
                                        <p:strVal val="visible"/>
                                      </p:to>
                                    </p:set>
                                    <p:animEffect transition="in" filter="fade">
                                      <p:cBhvr>
                                        <p:cTn id="7" dur="500"/>
                                        <p:tgtEl>
                                          <p:spTgt spid="83971">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83971">
                                            <p:txEl>
                                              <p:pRg st="2" end="2"/>
                                            </p:txEl>
                                          </p:spTgt>
                                        </p:tgtEl>
                                        <p:attrNameLst>
                                          <p:attrName>style.visibility</p:attrName>
                                        </p:attrNameLst>
                                      </p:cBhvr>
                                      <p:to>
                                        <p:strVal val="visible"/>
                                      </p:to>
                                    </p:set>
                                    <p:animEffect transition="in" filter="fade">
                                      <p:cBhvr>
                                        <p:cTn id="12" dur="500"/>
                                        <p:tgtEl>
                                          <p:spTgt spid="83971">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83971">
                                            <p:txEl>
                                              <p:pRg st="3" end="3"/>
                                            </p:txEl>
                                          </p:spTgt>
                                        </p:tgtEl>
                                        <p:attrNameLst>
                                          <p:attrName>style.visibility</p:attrName>
                                        </p:attrNameLst>
                                      </p:cBhvr>
                                      <p:to>
                                        <p:strVal val="visible"/>
                                      </p:to>
                                    </p:set>
                                    <p:animEffect transition="in" filter="fade">
                                      <p:cBhvr>
                                        <p:cTn id="17" dur="500"/>
                                        <p:tgtEl>
                                          <p:spTgt spid="83971">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83971">
                                            <p:txEl>
                                              <p:pRg st="4" end="4"/>
                                            </p:txEl>
                                          </p:spTgt>
                                        </p:tgtEl>
                                        <p:attrNameLst>
                                          <p:attrName>style.visibility</p:attrName>
                                        </p:attrNameLst>
                                      </p:cBhvr>
                                      <p:to>
                                        <p:strVal val="visible"/>
                                      </p:to>
                                    </p:set>
                                    <p:animEffect transition="in" filter="fade">
                                      <p:cBhvr>
                                        <p:cTn id="22" dur="500"/>
                                        <p:tgtEl>
                                          <p:spTgt spid="83971">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83971">
                                            <p:txEl>
                                              <p:pRg st="5" end="5"/>
                                            </p:txEl>
                                          </p:spTgt>
                                        </p:tgtEl>
                                        <p:attrNameLst>
                                          <p:attrName>style.visibility</p:attrName>
                                        </p:attrNameLst>
                                      </p:cBhvr>
                                      <p:to>
                                        <p:strVal val="visible"/>
                                      </p:to>
                                    </p:set>
                                    <p:animEffect transition="in" filter="fade">
                                      <p:cBhvr>
                                        <p:cTn id="27" dur="500"/>
                                        <p:tgtEl>
                                          <p:spTgt spid="83971">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3971" grpId="0" build="p"/>
    </p:bldLst>
  </p:timing>
</p:sld>
</file>

<file path=ppt/slides/slide4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3970" name="Rectangle 2"/>
          <p:cNvSpPr>
            <a:spLocks noGrp="1" noChangeArrowheads="1"/>
          </p:cNvSpPr>
          <p:nvPr>
            <p:ph type="title"/>
          </p:nvPr>
        </p:nvSpPr>
        <p:spPr/>
        <p:txBody>
          <a:bodyPr/>
          <a:lstStyle/>
          <a:p>
            <a:r>
              <a:rPr lang="en-US" altLang="en-US" sz="8800">
                <a:solidFill>
                  <a:srgbClr val="FF0000"/>
                </a:solidFill>
                <a:effectLst>
                  <a:outerShdw blurRad="38100" dist="38100" dir="2700000" algn="tl">
                    <a:srgbClr val="FFFFFF"/>
                  </a:outerShdw>
                </a:effectLst>
              </a:rPr>
              <a:t>666</a:t>
            </a:r>
          </a:p>
        </p:txBody>
      </p:sp>
      <p:sp>
        <p:nvSpPr>
          <p:cNvPr id="83971" name="Rectangle 3"/>
          <p:cNvSpPr>
            <a:spLocks noGrp="1" noChangeArrowheads="1"/>
          </p:cNvSpPr>
          <p:nvPr>
            <p:ph type="body" idx="1"/>
          </p:nvPr>
        </p:nvSpPr>
        <p:spPr>
          <a:xfrm>
            <a:off x="457200" y="1600200"/>
            <a:ext cx="8229600" cy="5257800"/>
          </a:xfrm>
        </p:spPr>
        <p:txBody>
          <a:bodyPr/>
          <a:lstStyle/>
          <a:p>
            <a:pPr>
              <a:lnSpc>
                <a:spcPct val="90000"/>
              </a:lnSpc>
            </a:pPr>
            <a:r>
              <a:rPr lang="en-US" altLang="en-US" sz="3600" dirty="0" smtClean="0"/>
              <a:t>Any system that is “666” is:</a:t>
            </a:r>
          </a:p>
          <a:p>
            <a:pPr lvl="1">
              <a:lnSpc>
                <a:spcPct val="90000"/>
              </a:lnSpc>
            </a:pPr>
            <a:r>
              <a:rPr lang="en-US" altLang="en-US" dirty="0" smtClean="0"/>
              <a:t>purely of human origin</a:t>
            </a:r>
          </a:p>
          <a:p>
            <a:pPr lvl="1">
              <a:lnSpc>
                <a:spcPct val="90000"/>
              </a:lnSpc>
            </a:pPr>
            <a:r>
              <a:rPr lang="en-US" altLang="en-US" dirty="0" smtClean="0"/>
              <a:t>is destined to fail when it opposes Christ</a:t>
            </a:r>
            <a:endParaRPr lang="en-US" altLang="en-US" dirty="0"/>
          </a:p>
          <a:p>
            <a:pPr>
              <a:lnSpc>
                <a:spcPct val="90000"/>
              </a:lnSpc>
            </a:pPr>
            <a:r>
              <a:rPr lang="en-US" altLang="en-US" sz="3600" dirty="0"/>
              <a:t>“failure” (6) upon “failure” (6) upon “failure” (6)</a:t>
            </a:r>
          </a:p>
          <a:p>
            <a:pPr algn="r">
              <a:lnSpc>
                <a:spcPct val="90000"/>
              </a:lnSpc>
              <a:buFont typeface="Wingdings" pitchFamily="2" charset="2"/>
              <a:buNone/>
            </a:pPr>
            <a:endParaRPr lang="en-US" altLang="en-US" dirty="0"/>
          </a:p>
          <a:p>
            <a:pPr algn="r">
              <a:lnSpc>
                <a:spcPct val="90000"/>
              </a:lnSpc>
              <a:buFont typeface="Wingdings" pitchFamily="2" charset="2"/>
              <a:buNone/>
            </a:pPr>
            <a:r>
              <a:rPr lang="en-US" altLang="en-US" sz="4000" b="1" dirty="0"/>
              <a:t>“Revelation” answers who we </a:t>
            </a:r>
            <a:r>
              <a:rPr lang="en-US" altLang="en-US" sz="4000" b="1" dirty="0" smtClean="0"/>
              <a:t>are to be </a:t>
            </a:r>
            <a:r>
              <a:rPr lang="en-US" altLang="en-US" sz="4000" b="1" dirty="0"/>
              <a:t>committed </a:t>
            </a:r>
            <a:r>
              <a:rPr lang="en-US" altLang="en-US" sz="4000" b="1" dirty="0" smtClean="0"/>
              <a:t>to in order to be protected  in eternity!</a:t>
            </a:r>
            <a:endParaRPr lang="en-US" altLang="en-US" sz="4000" b="1" dirty="0"/>
          </a:p>
        </p:txBody>
      </p:sp>
    </p:spTree>
    <p:extLst>
      <p:ext uri="{BB962C8B-B14F-4D97-AF65-F5344CB8AC3E}">
        <p14:creationId xmlns:p14="http://schemas.microsoft.com/office/powerpoint/2010/main" val="37165592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83971">
                                            <p:txEl>
                                              <p:pRg st="3" end="3"/>
                                            </p:txEl>
                                          </p:spTgt>
                                        </p:tgtEl>
                                        <p:attrNameLst>
                                          <p:attrName>style.visibility</p:attrName>
                                        </p:attrNameLst>
                                      </p:cBhvr>
                                      <p:to>
                                        <p:strVal val="visible"/>
                                      </p:to>
                                    </p:set>
                                    <p:animEffect transition="in" filter="fade">
                                      <p:cBhvr>
                                        <p:cTn id="7" dur="500"/>
                                        <p:tgtEl>
                                          <p:spTgt spid="83971">
                                            <p:txEl>
                                              <p:pRg st="3" end="3"/>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83971">
                                            <p:txEl>
                                              <p:pRg st="5" end="5"/>
                                            </p:txEl>
                                          </p:spTgt>
                                        </p:tgtEl>
                                        <p:attrNameLst>
                                          <p:attrName>style.visibility</p:attrName>
                                        </p:attrNameLst>
                                      </p:cBhvr>
                                      <p:to>
                                        <p:strVal val="visible"/>
                                      </p:to>
                                    </p:set>
                                    <p:animEffect transition="in" filter="fade">
                                      <p:cBhvr>
                                        <p:cTn id="12" dur="500"/>
                                        <p:tgtEl>
                                          <p:spTgt spid="83971">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3971" grpId="0" build="p"/>
    </p:bldLst>
  </p:timing>
</p:sld>
</file>

<file path=ppt/slides/slide4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Beasts Of The Dragon (Revelation 13)</a:t>
            </a:r>
            <a:endParaRPr lang="en-US"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1394609818"/>
              </p:ext>
            </p:extLst>
          </p:nvPr>
        </p:nvGraphicFramePr>
        <p:xfrm>
          <a:off x="457200" y="1600200"/>
          <a:ext cx="8229600" cy="4297680"/>
        </p:xfrm>
        <a:graphic>
          <a:graphicData uri="http://schemas.openxmlformats.org/drawingml/2006/table">
            <a:tbl>
              <a:tblPr firstRow="1" bandRow="1">
                <a:tableStyleId>{5940675A-B579-460E-94D1-54222C63F5DA}</a:tableStyleId>
              </a:tblPr>
              <a:tblGrid>
                <a:gridCol w="2057400"/>
                <a:gridCol w="2057400"/>
                <a:gridCol w="2057400"/>
                <a:gridCol w="2057400"/>
              </a:tblGrid>
              <a:tr h="370840">
                <a:tc>
                  <a:txBody>
                    <a:bodyPr/>
                    <a:lstStyle/>
                    <a:p>
                      <a:r>
                        <a:rPr lang="en-US" sz="2400" b="1" dirty="0" smtClean="0">
                          <a:latin typeface="Candara" panose="020E0502030303020204" pitchFamily="34" charset="0"/>
                        </a:rPr>
                        <a:t>Allies</a:t>
                      </a:r>
                      <a:endParaRPr lang="en-US" sz="2400" b="1" dirty="0">
                        <a:latin typeface="Candara" panose="020E0502030303020204" pitchFamily="34" charset="0"/>
                      </a:endParaRPr>
                    </a:p>
                  </a:txBody>
                  <a:tcPr>
                    <a:solidFill>
                      <a:schemeClr val="bg2">
                        <a:lumMod val="75000"/>
                      </a:schemeClr>
                    </a:solidFill>
                  </a:tcPr>
                </a:tc>
                <a:tc>
                  <a:txBody>
                    <a:bodyPr/>
                    <a:lstStyle/>
                    <a:p>
                      <a:r>
                        <a:rPr lang="en-US" sz="2400" b="1" dirty="0" smtClean="0">
                          <a:latin typeface="Candara" panose="020E0502030303020204" pitchFamily="34" charset="0"/>
                        </a:rPr>
                        <a:t>Means Of Influence</a:t>
                      </a:r>
                      <a:endParaRPr lang="en-US" sz="2400" b="1" dirty="0">
                        <a:latin typeface="Candara" panose="020E0502030303020204" pitchFamily="34" charset="0"/>
                      </a:endParaRPr>
                    </a:p>
                  </a:txBody>
                  <a:tcPr>
                    <a:solidFill>
                      <a:schemeClr val="bg2">
                        <a:lumMod val="75000"/>
                      </a:schemeClr>
                    </a:solidFill>
                  </a:tcPr>
                </a:tc>
                <a:tc>
                  <a:txBody>
                    <a:bodyPr/>
                    <a:lstStyle/>
                    <a:p>
                      <a:r>
                        <a:rPr lang="en-US" sz="2400" b="1" dirty="0" smtClean="0">
                          <a:latin typeface="Candara" panose="020E0502030303020204" pitchFamily="34" charset="0"/>
                        </a:rPr>
                        <a:t>Significance In John’s Day</a:t>
                      </a:r>
                      <a:endParaRPr lang="en-US" sz="2400" b="1" dirty="0">
                        <a:latin typeface="Candara" panose="020E0502030303020204" pitchFamily="34" charset="0"/>
                      </a:endParaRPr>
                    </a:p>
                  </a:txBody>
                  <a:tcPr>
                    <a:solidFill>
                      <a:schemeClr val="bg2">
                        <a:lumMod val="75000"/>
                      </a:schemeClr>
                    </a:solidFill>
                  </a:tcPr>
                </a:tc>
                <a:tc>
                  <a:txBody>
                    <a:bodyPr/>
                    <a:lstStyle/>
                    <a:p>
                      <a:r>
                        <a:rPr lang="en-US" sz="2400" b="1" dirty="0" smtClean="0">
                          <a:latin typeface="Candara" panose="020E0502030303020204" pitchFamily="34" charset="0"/>
                        </a:rPr>
                        <a:t>Application In Any Age</a:t>
                      </a:r>
                      <a:endParaRPr lang="en-US" sz="2400" b="1" dirty="0">
                        <a:latin typeface="Candara" panose="020E0502030303020204" pitchFamily="34" charset="0"/>
                      </a:endParaRPr>
                    </a:p>
                  </a:txBody>
                  <a:tcPr>
                    <a:solidFill>
                      <a:schemeClr val="bg2">
                        <a:lumMod val="75000"/>
                      </a:schemeClr>
                    </a:solidFill>
                  </a:tcPr>
                </a:tc>
              </a:tr>
              <a:tr h="370840">
                <a:tc>
                  <a:txBody>
                    <a:bodyPr/>
                    <a:lstStyle/>
                    <a:p>
                      <a:r>
                        <a:rPr lang="en-US" sz="2400" dirty="0" smtClean="0">
                          <a:latin typeface="Candara" panose="020E0502030303020204" pitchFamily="34" charset="0"/>
                        </a:rPr>
                        <a:t>SEA-BEAST</a:t>
                      </a:r>
                      <a:endParaRPr lang="en-US" sz="2400" dirty="0">
                        <a:latin typeface="Candara" panose="020E0502030303020204" pitchFamily="34" charset="0"/>
                      </a:endParaRPr>
                    </a:p>
                  </a:txBody>
                  <a:tcPr/>
                </a:tc>
                <a:tc>
                  <a:txBody>
                    <a:bodyPr/>
                    <a:lstStyle/>
                    <a:p>
                      <a:r>
                        <a:rPr lang="en-US" sz="2400" dirty="0" smtClean="0">
                          <a:latin typeface="Candara" panose="020E0502030303020204" pitchFamily="34" charset="0"/>
                        </a:rPr>
                        <a:t>Power, Pressure, Persecution</a:t>
                      </a:r>
                      <a:endParaRPr lang="en-US" sz="2400" dirty="0">
                        <a:latin typeface="Candara" panose="020E0502030303020204" pitchFamily="34" charset="0"/>
                      </a:endParaRPr>
                    </a:p>
                  </a:txBody>
                  <a:tcPr/>
                </a:tc>
                <a:tc>
                  <a:txBody>
                    <a:bodyPr/>
                    <a:lstStyle/>
                    <a:p>
                      <a:r>
                        <a:rPr lang="en-US" sz="2400" dirty="0" smtClean="0">
                          <a:latin typeface="Candara" panose="020E0502030303020204" pitchFamily="34" charset="0"/>
                        </a:rPr>
                        <a:t>Roman Empire</a:t>
                      </a:r>
                      <a:r>
                        <a:rPr lang="en-US" sz="2400" baseline="0" dirty="0" smtClean="0">
                          <a:latin typeface="Candara" panose="020E0502030303020204" pitchFamily="34" charset="0"/>
                        </a:rPr>
                        <a:t> &amp; Emperor</a:t>
                      </a:r>
                      <a:endParaRPr lang="en-US" sz="2400" dirty="0">
                        <a:latin typeface="Candara" panose="020E0502030303020204" pitchFamily="34" charset="0"/>
                      </a:endParaRPr>
                    </a:p>
                  </a:txBody>
                  <a:tcPr/>
                </a:tc>
                <a:tc>
                  <a:txBody>
                    <a:bodyPr/>
                    <a:lstStyle/>
                    <a:p>
                      <a:r>
                        <a:rPr lang="en-US" sz="2400" dirty="0" smtClean="0">
                          <a:latin typeface="Candara" panose="020E0502030303020204" pitchFamily="34" charset="0"/>
                        </a:rPr>
                        <a:t>Any</a:t>
                      </a:r>
                      <a:r>
                        <a:rPr lang="en-US" sz="2400" baseline="0" dirty="0" smtClean="0">
                          <a:latin typeface="Candara" panose="020E0502030303020204" pitchFamily="34" charset="0"/>
                        </a:rPr>
                        <a:t> form of intimidation to silence Christians</a:t>
                      </a:r>
                      <a:endParaRPr lang="en-US" sz="2400" dirty="0">
                        <a:latin typeface="Candara" panose="020E0502030303020204" pitchFamily="34" charset="0"/>
                      </a:endParaRPr>
                    </a:p>
                  </a:txBody>
                  <a:tcPr/>
                </a:tc>
              </a:tr>
              <a:tr h="370840">
                <a:tc>
                  <a:txBody>
                    <a:bodyPr/>
                    <a:lstStyle/>
                    <a:p>
                      <a:r>
                        <a:rPr lang="en-US" sz="2400" spc="-150" dirty="0" smtClean="0">
                          <a:latin typeface="Candara" panose="020E0502030303020204" pitchFamily="34" charset="0"/>
                        </a:rPr>
                        <a:t>LAND-BEAST</a:t>
                      </a:r>
                      <a:endParaRPr lang="en-US" sz="2400" spc="-150" dirty="0">
                        <a:latin typeface="Candara" panose="020E0502030303020204" pitchFamily="34" charset="0"/>
                      </a:endParaRPr>
                    </a:p>
                  </a:txBody>
                  <a:tcPr/>
                </a:tc>
                <a:tc>
                  <a:txBody>
                    <a:bodyPr/>
                    <a:lstStyle/>
                    <a:p>
                      <a:r>
                        <a:rPr lang="en-US" sz="2400" dirty="0" smtClean="0">
                          <a:latin typeface="Candara" panose="020E0502030303020204" pitchFamily="34" charset="0"/>
                        </a:rPr>
                        <a:t>False Teaching, False</a:t>
                      </a:r>
                      <a:r>
                        <a:rPr lang="en-US" sz="2400" baseline="0" dirty="0" smtClean="0">
                          <a:latin typeface="Candara" panose="020E0502030303020204" pitchFamily="34" charset="0"/>
                        </a:rPr>
                        <a:t> Worship, False Signs</a:t>
                      </a:r>
                      <a:endParaRPr lang="en-US" sz="2400" dirty="0">
                        <a:latin typeface="Candara" panose="020E0502030303020204" pitchFamily="34" charset="0"/>
                      </a:endParaRPr>
                    </a:p>
                  </a:txBody>
                  <a:tcPr/>
                </a:tc>
                <a:tc>
                  <a:txBody>
                    <a:bodyPr/>
                    <a:lstStyle/>
                    <a:p>
                      <a:r>
                        <a:rPr lang="en-US" sz="2400" dirty="0" smtClean="0">
                          <a:latin typeface="Candara" panose="020E0502030303020204" pitchFamily="34" charset="0"/>
                        </a:rPr>
                        <a:t>Agencies to enforce emperor</a:t>
                      </a:r>
                      <a:r>
                        <a:rPr lang="en-US" sz="2400" baseline="0" dirty="0" smtClean="0">
                          <a:latin typeface="Candara" panose="020E0502030303020204" pitchFamily="34" charset="0"/>
                        </a:rPr>
                        <a:t> worship</a:t>
                      </a:r>
                      <a:endParaRPr lang="en-US" sz="2400" dirty="0">
                        <a:latin typeface="Candara" panose="020E0502030303020204" pitchFamily="34" charset="0"/>
                      </a:endParaRPr>
                    </a:p>
                  </a:txBody>
                  <a:tcPr/>
                </a:tc>
                <a:tc>
                  <a:txBody>
                    <a:bodyPr/>
                    <a:lstStyle/>
                    <a:p>
                      <a:r>
                        <a:rPr lang="en-US" sz="2400" dirty="0" smtClean="0">
                          <a:latin typeface="Candara" panose="020E0502030303020204" pitchFamily="34" charset="0"/>
                        </a:rPr>
                        <a:t>Any form of deception</a:t>
                      </a:r>
                      <a:r>
                        <a:rPr lang="en-US" sz="2400" baseline="0" dirty="0" smtClean="0">
                          <a:latin typeface="Candara" panose="020E0502030303020204" pitchFamily="34" charset="0"/>
                        </a:rPr>
                        <a:t> (false teaching and philosophies)</a:t>
                      </a:r>
                      <a:endParaRPr lang="en-US" sz="2400" dirty="0">
                        <a:latin typeface="Candara" panose="020E0502030303020204" pitchFamily="34" charset="0"/>
                      </a:endParaRPr>
                    </a:p>
                  </a:txBody>
                  <a:tcPr/>
                </a:tc>
              </a:tr>
            </a:tbl>
          </a:graphicData>
        </a:graphic>
      </p:graphicFrame>
      <p:sp>
        <p:nvSpPr>
          <p:cNvPr id="4" name="Slide Number Placeholder 3"/>
          <p:cNvSpPr>
            <a:spLocks noGrp="1"/>
          </p:cNvSpPr>
          <p:nvPr>
            <p:ph type="sldNum" sz="quarter" idx="12"/>
          </p:nvPr>
        </p:nvSpPr>
        <p:spPr/>
        <p:txBody>
          <a:bodyPr/>
          <a:lstStyle/>
          <a:p>
            <a:fld id="{8D754349-7903-418B-8F43-31DF51381D63}" type="slidenum">
              <a:rPr lang="en-US" altLang="en-US" smtClean="0">
                <a:solidFill>
                  <a:srgbClr val="FFFFFF"/>
                </a:solidFill>
              </a:rPr>
              <a:pPr/>
              <a:t>42</a:t>
            </a:fld>
            <a:endParaRPr lang="en-US" altLang="en-US">
              <a:solidFill>
                <a:srgbClr val="FFFFFF"/>
              </a:solidFill>
            </a:endParaRPr>
          </a:p>
        </p:txBody>
      </p:sp>
      <p:sp>
        <p:nvSpPr>
          <p:cNvPr id="6" name="TextBox 5"/>
          <p:cNvSpPr txBox="1"/>
          <p:nvPr/>
        </p:nvSpPr>
        <p:spPr>
          <a:xfrm>
            <a:off x="1066800" y="6048345"/>
            <a:ext cx="6934200" cy="400110"/>
          </a:xfrm>
          <a:prstGeom prst="rect">
            <a:avLst/>
          </a:prstGeom>
          <a:noFill/>
        </p:spPr>
        <p:txBody>
          <a:bodyPr wrap="square" rtlCol="0">
            <a:spAutoFit/>
          </a:bodyPr>
          <a:lstStyle/>
          <a:p>
            <a:pPr eaLnBrk="0" fontAlgn="base" hangingPunct="0">
              <a:spcBef>
                <a:spcPct val="0"/>
              </a:spcBef>
              <a:spcAft>
                <a:spcPct val="0"/>
              </a:spcAft>
            </a:pPr>
            <a:r>
              <a:rPr lang="en-US" sz="2000" b="1" dirty="0">
                <a:solidFill>
                  <a:srgbClr val="FFFFFF"/>
                </a:solidFill>
              </a:rPr>
              <a:t>Revelation 13:8, “If anyone has an ear, let him hear.”</a:t>
            </a:r>
          </a:p>
        </p:txBody>
      </p:sp>
    </p:spTree>
    <p:extLst>
      <p:ext uri="{BB962C8B-B14F-4D97-AF65-F5344CB8AC3E}">
        <p14:creationId xmlns:p14="http://schemas.microsoft.com/office/powerpoint/2010/main" val="1772938504"/>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C767F5FB-2114-4047-9753-DEDF8EA26168}" type="slidenum">
              <a:rPr lang="en-US" altLang="en-US">
                <a:solidFill>
                  <a:srgbClr val="FFFFFF"/>
                </a:solidFill>
              </a:rPr>
              <a:pPr/>
              <a:t>5</a:t>
            </a:fld>
            <a:endParaRPr lang="en-US" altLang="en-US">
              <a:solidFill>
                <a:srgbClr val="FFFFFF"/>
              </a:solidFill>
            </a:endParaRPr>
          </a:p>
        </p:txBody>
      </p:sp>
      <p:sp>
        <p:nvSpPr>
          <p:cNvPr id="60418" name="Rectangle 2"/>
          <p:cNvSpPr>
            <a:spLocks noGrp="1" noChangeArrowheads="1"/>
          </p:cNvSpPr>
          <p:nvPr>
            <p:ph type="title"/>
          </p:nvPr>
        </p:nvSpPr>
        <p:spPr/>
        <p:txBody>
          <a:bodyPr/>
          <a:lstStyle/>
          <a:p>
            <a:r>
              <a:rPr lang="en-US" altLang="en-US" sz="6600" dirty="0" smtClean="0">
                <a:ln>
                  <a:solidFill>
                    <a:schemeClr val="bg1"/>
                  </a:solidFill>
                </a:ln>
                <a:solidFill>
                  <a:srgbClr val="FFC000"/>
                </a:solidFill>
                <a:effectLst>
                  <a:glow rad="101600">
                    <a:schemeClr val="tx1">
                      <a:alpha val="60000"/>
                    </a:schemeClr>
                  </a:glow>
                </a:effectLst>
              </a:rPr>
              <a:t>“HORNS”</a:t>
            </a:r>
            <a:endParaRPr lang="en-US" altLang="en-US" sz="6600" dirty="0">
              <a:ln>
                <a:solidFill>
                  <a:schemeClr val="bg1"/>
                </a:solidFill>
              </a:ln>
              <a:solidFill>
                <a:srgbClr val="FFC000"/>
              </a:solidFill>
              <a:effectLst>
                <a:glow rad="101600">
                  <a:schemeClr val="tx1">
                    <a:alpha val="60000"/>
                  </a:schemeClr>
                </a:glow>
              </a:effectLst>
            </a:endParaRPr>
          </a:p>
        </p:txBody>
      </p:sp>
      <p:sp>
        <p:nvSpPr>
          <p:cNvPr id="60419" name="Rectangle 3"/>
          <p:cNvSpPr>
            <a:spLocks noGrp="1" noChangeArrowheads="1"/>
          </p:cNvSpPr>
          <p:nvPr>
            <p:ph type="body" idx="1"/>
          </p:nvPr>
        </p:nvSpPr>
        <p:spPr>
          <a:xfrm>
            <a:off x="381000" y="2590799"/>
            <a:ext cx="4419600" cy="3314701"/>
          </a:xfrm>
        </p:spPr>
        <p:txBody>
          <a:bodyPr/>
          <a:lstStyle/>
          <a:p>
            <a:pPr marL="0" indent="0" algn="ctr">
              <a:buNone/>
            </a:pPr>
            <a:r>
              <a:rPr lang="en-US" altLang="en-US" sz="4800" b="1" dirty="0" smtClean="0"/>
              <a:t>What Is Striking About This Beast?</a:t>
            </a:r>
            <a:endParaRPr lang="en-US" altLang="en-US" sz="4800" b="1" dirty="0"/>
          </a:p>
          <a:p>
            <a:pPr lvl="1" algn="ctr"/>
            <a:endParaRPr lang="en-US" altLang="en-US" sz="4000" dirty="0"/>
          </a:p>
        </p:txBody>
      </p:sp>
      <p:pic>
        <p:nvPicPr>
          <p:cNvPr id="5" name="Picture 4"/>
          <p:cNvPicPr>
            <a:picLocks noChangeAspect="1"/>
          </p:cNvPicPr>
          <p:nvPr/>
        </p:nvPicPr>
        <p:blipFill rotWithShape="1">
          <a:blip r:embed="rId3">
            <a:extLst>
              <a:ext uri="{28A0092B-C50C-407E-A947-70E740481C1C}">
                <a14:useLocalDpi xmlns:a14="http://schemas.microsoft.com/office/drawing/2010/main" val="0"/>
              </a:ext>
            </a:extLst>
          </a:blip>
          <a:srcRect r="36576"/>
          <a:stretch/>
        </p:blipFill>
        <p:spPr>
          <a:xfrm>
            <a:off x="4724400" y="1676400"/>
            <a:ext cx="4027407" cy="4229100"/>
          </a:xfrm>
          <a:prstGeom prst="rect">
            <a:avLst/>
          </a:prstGeom>
          <a:ln>
            <a:noFill/>
          </a:ln>
          <a:effectLst>
            <a:softEdge rad="112500"/>
          </a:effectLst>
        </p:spPr>
      </p:pic>
    </p:spTree>
    <p:extLst>
      <p:ext uri="{BB962C8B-B14F-4D97-AF65-F5344CB8AC3E}">
        <p14:creationId xmlns:p14="http://schemas.microsoft.com/office/powerpoint/2010/main" val="2501419088"/>
      </p:ext>
    </p:extLst>
  </p:cSld>
  <p:clrMapOvr>
    <a:masterClrMapping/>
  </p:clrMapOvr>
  <p:transition spd="slow">
    <p:push dir="u"/>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C767F5FB-2114-4047-9753-DEDF8EA26168}" type="slidenum">
              <a:rPr lang="en-US" altLang="en-US">
                <a:solidFill>
                  <a:srgbClr val="FFFFFF"/>
                </a:solidFill>
              </a:rPr>
              <a:pPr/>
              <a:t>6</a:t>
            </a:fld>
            <a:endParaRPr lang="en-US" altLang="en-US">
              <a:solidFill>
                <a:srgbClr val="FFFFFF"/>
              </a:solidFill>
            </a:endParaRPr>
          </a:p>
        </p:txBody>
      </p:sp>
      <p:sp>
        <p:nvSpPr>
          <p:cNvPr id="60418" name="Rectangle 2"/>
          <p:cNvSpPr>
            <a:spLocks noGrp="1" noChangeArrowheads="1"/>
          </p:cNvSpPr>
          <p:nvPr>
            <p:ph type="title"/>
          </p:nvPr>
        </p:nvSpPr>
        <p:spPr/>
        <p:txBody>
          <a:bodyPr/>
          <a:lstStyle/>
          <a:p>
            <a:r>
              <a:rPr lang="en-US" altLang="en-US" sz="6600" dirty="0" smtClean="0">
                <a:ln>
                  <a:solidFill>
                    <a:schemeClr val="bg1"/>
                  </a:solidFill>
                </a:ln>
                <a:solidFill>
                  <a:srgbClr val="FFC000"/>
                </a:solidFill>
                <a:effectLst>
                  <a:glow rad="101600">
                    <a:schemeClr val="tx1">
                      <a:alpha val="60000"/>
                    </a:schemeClr>
                  </a:glow>
                </a:effectLst>
              </a:rPr>
              <a:t>“HORNS”</a:t>
            </a:r>
            <a:endParaRPr lang="en-US" altLang="en-US" sz="6600" dirty="0">
              <a:ln>
                <a:solidFill>
                  <a:schemeClr val="bg1"/>
                </a:solidFill>
              </a:ln>
              <a:solidFill>
                <a:srgbClr val="FFC000"/>
              </a:solidFill>
              <a:effectLst>
                <a:glow rad="101600">
                  <a:schemeClr val="tx1">
                    <a:alpha val="60000"/>
                  </a:schemeClr>
                </a:glow>
              </a:effectLst>
            </a:endParaRPr>
          </a:p>
        </p:txBody>
      </p:sp>
      <p:sp>
        <p:nvSpPr>
          <p:cNvPr id="60419" name="Rectangle 3"/>
          <p:cNvSpPr>
            <a:spLocks noGrp="1" noChangeArrowheads="1"/>
          </p:cNvSpPr>
          <p:nvPr>
            <p:ph type="body" idx="1"/>
          </p:nvPr>
        </p:nvSpPr>
        <p:spPr/>
        <p:txBody>
          <a:bodyPr/>
          <a:lstStyle/>
          <a:p>
            <a:pPr marL="0" indent="0">
              <a:buNone/>
            </a:pPr>
            <a:r>
              <a:rPr lang="en-US" altLang="en-US" sz="3600" b="1" dirty="0" smtClean="0"/>
              <a:t>Often </a:t>
            </a:r>
            <a:r>
              <a:rPr lang="en-US" altLang="en-US" sz="3600" b="1" dirty="0"/>
              <a:t>A</a:t>
            </a:r>
            <a:r>
              <a:rPr lang="en-US" altLang="en-US" sz="3600" b="1" dirty="0" smtClean="0"/>
              <a:t>ssociated </a:t>
            </a:r>
            <a:r>
              <a:rPr lang="en-US" altLang="en-US" sz="3600" b="1" dirty="0"/>
              <a:t>W</a:t>
            </a:r>
            <a:r>
              <a:rPr lang="en-US" altLang="en-US" sz="3600" b="1" dirty="0" smtClean="0"/>
              <a:t>ith “POWER”</a:t>
            </a:r>
            <a:endParaRPr lang="en-US" altLang="en-US" sz="3600" b="1" dirty="0"/>
          </a:p>
          <a:p>
            <a:pPr lvl="1"/>
            <a:r>
              <a:rPr lang="en-US" altLang="en-US" dirty="0"/>
              <a:t>10 horns = complete </a:t>
            </a:r>
            <a:r>
              <a:rPr lang="en-US" altLang="en-US" dirty="0" smtClean="0"/>
              <a:t>power, command, rule</a:t>
            </a:r>
            <a:endParaRPr lang="en-US" altLang="en-US" dirty="0"/>
          </a:p>
          <a:p>
            <a:pPr lvl="2"/>
            <a:r>
              <a:rPr lang="en-US" altLang="en-US" dirty="0" smtClean="0"/>
              <a:t>composite of all </a:t>
            </a:r>
            <a:r>
              <a:rPr lang="en-US" altLang="en-US" dirty="0"/>
              <a:t>Caesars of Rome</a:t>
            </a:r>
          </a:p>
          <a:p>
            <a:pPr lvl="1"/>
            <a:r>
              <a:rPr lang="en-US" altLang="en-US" dirty="0"/>
              <a:t>one “horn” in Daniel 7:8, 24, 25 </a:t>
            </a:r>
            <a:endParaRPr lang="en-US" altLang="en-US" dirty="0" smtClean="0"/>
          </a:p>
          <a:p>
            <a:pPr lvl="2"/>
            <a:r>
              <a:rPr lang="en-US" altLang="en-US" dirty="0"/>
              <a:t>t</a:t>
            </a:r>
            <a:r>
              <a:rPr lang="en-US" altLang="en-US" dirty="0" smtClean="0"/>
              <a:t>he Caesars </a:t>
            </a:r>
            <a:r>
              <a:rPr lang="en-US" altLang="en-US" dirty="0"/>
              <a:t>who demanded to be worshiped </a:t>
            </a:r>
            <a:r>
              <a:rPr lang="en-US" altLang="en-US" dirty="0" smtClean="0"/>
              <a:t>as a </a:t>
            </a:r>
            <a:r>
              <a:rPr lang="en-US" altLang="en-US" dirty="0"/>
              <a:t>god</a:t>
            </a:r>
          </a:p>
          <a:p>
            <a:pPr lvl="1"/>
            <a:r>
              <a:rPr lang="en-US" altLang="en-US" dirty="0" smtClean="0"/>
              <a:t>“three</a:t>
            </a:r>
            <a:r>
              <a:rPr lang="en-US" altLang="en-US" dirty="0"/>
              <a:t>” in Daniel 7:8 displays strength (cf. “three ribs” 7:5)</a:t>
            </a:r>
          </a:p>
          <a:p>
            <a:pPr lvl="2"/>
            <a:r>
              <a:rPr lang="en-US" altLang="en-US" dirty="0"/>
              <a:t>with great political strength came great arrogance</a:t>
            </a:r>
          </a:p>
        </p:txBody>
      </p:sp>
    </p:spTree>
    <p:extLst>
      <p:ext uri="{BB962C8B-B14F-4D97-AF65-F5344CB8AC3E}">
        <p14:creationId xmlns:p14="http://schemas.microsoft.com/office/powerpoint/2010/main" val="64537839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7" presetClass="entr" presetSubtype="0" fill="hold" grpId="0" nodeType="clickEffect">
                                  <p:stCondLst>
                                    <p:cond delay="0"/>
                                  </p:stCondLst>
                                  <p:childTnLst>
                                    <p:set>
                                      <p:cBhvr>
                                        <p:cTn id="6" dur="1" fill="hold">
                                          <p:stCondLst>
                                            <p:cond delay="0"/>
                                          </p:stCondLst>
                                        </p:cTn>
                                        <p:tgtEl>
                                          <p:spTgt spid="60419">
                                            <p:txEl>
                                              <p:pRg st="1" end="1"/>
                                            </p:txEl>
                                          </p:spTgt>
                                        </p:tgtEl>
                                        <p:attrNameLst>
                                          <p:attrName>style.visibility</p:attrName>
                                        </p:attrNameLst>
                                      </p:cBhvr>
                                      <p:to>
                                        <p:strVal val="visible"/>
                                      </p:to>
                                    </p:set>
                                    <p:animEffect transition="in" filter="fade">
                                      <p:cBhvr>
                                        <p:cTn id="7" dur="1000"/>
                                        <p:tgtEl>
                                          <p:spTgt spid="60419">
                                            <p:txEl>
                                              <p:pRg st="1" end="1"/>
                                            </p:txEl>
                                          </p:spTgt>
                                        </p:tgtEl>
                                      </p:cBhvr>
                                    </p:animEffect>
                                    <p:anim calcmode="lin" valueType="num">
                                      <p:cBhvr>
                                        <p:cTn id="8" dur="1000" fill="hold"/>
                                        <p:tgtEl>
                                          <p:spTgt spid="60419">
                                            <p:txEl>
                                              <p:pRg st="1" end="1"/>
                                            </p:txEl>
                                          </p:spTgt>
                                        </p:tgtEl>
                                        <p:attrNameLst>
                                          <p:attrName>ppt_x</p:attrName>
                                        </p:attrNameLst>
                                      </p:cBhvr>
                                      <p:tavLst>
                                        <p:tav tm="0">
                                          <p:val>
                                            <p:strVal val="#ppt_x"/>
                                          </p:val>
                                        </p:tav>
                                        <p:tav tm="100000">
                                          <p:val>
                                            <p:strVal val="#ppt_x"/>
                                          </p:val>
                                        </p:tav>
                                      </p:tavLst>
                                    </p:anim>
                                    <p:anim calcmode="lin" valueType="num">
                                      <p:cBhvr>
                                        <p:cTn id="9" dur="900" decel="100000" fill="hold"/>
                                        <p:tgtEl>
                                          <p:spTgt spid="60419">
                                            <p:txEl>
                                              <p:pRg st="1" end="1"/>
                                            </p:txEl>
                                          </p:spTgt>
                                        </p:tgtEl>
                                        <p:attrNameLst>
                                          <p:attrName>ppt_y</p:attrName>
                                        </p:attrNameLst>
                                      </p:cBhvr>
                                      <p:tavLst>
                                        <p:tav tm="0">
                                          <p:val>
                                            <p:strVal val="#ppt_y+1"/>
                                          </p:val>
                                        </p:tav>
                                        <p:tav tm="100000">
                                          <p:val>
                                            <p:strVal val="#ppt_y-.03"/>
                                          </p:val>
                                        </p:tav>
                                      </p:tavLst>
                                    </p:anim>
                                    <p:anim calcmode="lin" valueType="num">
                                      <p:cBhvr>
                                        <p:cTn id="10" dur="100" accel="100000" fill="hold">
                                          <p:stCondLst>
                                            <p:cond delay="900"/>
                                          </p:stCondLst>
                                        </p:cTn>
                                        <p:tgtEl>
                                          <p:spTgt spid="60419">
                                            <p:txEl>
                                              <p:pRg st="1" end="1"/>
                                            </p:txEl>
                                          </p:spTgt>
                                        </p:tgtEl>
                                        <p:attrNameLst>
                                          <p:attrName>ppt_y</p:attrName>
                                        </p:attrNameLst>
                                      </p:cBhvr>
                                      <p:tavLst>
                                        <p:tav tm="0">
                                          <p:val>
                                            <p:strVal val="#ppt_y-.03"/>
                                          </p:val>
                                        </p:tav>
                                        <p:tav tm="100000">
                                          <p:val>
                                            <p:strVal val="#ppt_y"/>
                                          </p:val>
                                        </p:tav>
                                      </p:tavLst>
                                    </p:anim>
                                  </p:childTnLst>
                                </p:cTn>
                              </p:par>
                            </p:childTnLst>
                          </p:cTn>
                        </p:par>
                        <p:par>
                          <p:cTn id="11" fill="hold">
                            <p:stCondLst>
                              <p:cond delay="1000"/>
                            </p:stCondLst>
                            <p:childTnLst>
                              <p:par>
                                <p:cTn id="12" presetID="37" presetClass="entr" presetSubtype="0" fill="hold" grpId="0" nodeType="afterEffect">
                                  <p:stCondLst>
                                    <p:cond delay="0"/>
                                  </p:stCondLst>
                                  <p:childTnLst>
                                    <p:set>
                                      <p:cBhvr>
                                        <p:cTn id="13" dur="1" fill="hold">
                                          <p:stCondLst>
                                            <p:cond delay="0"/>
                                          </p:stCondLst>
                                        </p:cTn>
                                        <p:tgtEl>
                                          <p:spTgt spid="60419">
                                            <p:txEl>
                                              <p:pRg st="2" end="2"/>
                                            </p:txEl>
                                          </p:spTgt>
                                        </p:tgtEl>
                                        <p:attrNameLst>
                                          <p:attrName>style.visibility</p:attrName>
                                        </p:attrNameLst>
                                      </p:cBhvr>
                                      <p:to>
                                        <p:strVal val="visible"/>
                                      </p:to>
                                    </p:set>
                                    <p:animEffect transition="in" filter="fade">
                                      <p:cBhvr>
                                        <p:cTn id="14" dur="1000"/>
                                        <p:tgtEl>
                                          <p:spTgt spid="60419">
                                            <p:txEl>
                                              <p:pRg st="2" end="2"/>
                                            </p:txEl>
                                          </p:spTgt>
                                        </p:tgtEl>
                                      </p:cBhvr>
                                    </p:animEffect>
                                    <p:anim calcmode="lin" valueType="num">
                                      <p:cBhvr>
                                        <p:cTn id="15" dur="1000" fill="hold"/>
                                        <p:tgtEl>
                                          <p:spTgt spid="60419">
                                            <p:txEl>
                                              <p:pRg st="2" end="2"/>
                                            </p:txEl>
                                          </p:spTgt>
                                        </p:tgtEl>
                                        <p:attrNameLst>
                                          <p:attrName>ppt_x</p:attrName>
                                        </p:attrNameLst>
                                      </p:cBhvr>
                                      <p:tavLst>
                                        <p:tav tm="0">
                                          <p:val>
                                            <p:strVal val="#ppt_x"/>
                                          </p:val>
                                        </p:tav>
                                        <p:tav tm="100000">
                                          <p:val>
                                            <p:strVal val="#ppt_x"/>
                                          </p:val>
                                        </p:tav>
                                      </p:tavLst>
                                    </p:anim>
                                    <p:anim calcmode="lin" valueType="num">
                                      <p:cBhvr>
                                        <p:cTn id="16" dur="900" decel="100000" fill="hold"/>
                                        <p:tgtEl>
                                          <p:spTgt spid="60419">
                                            <p:txEl>
                                              <p:pRg st="2" end="2"/>
                                            </p:txEl>
                                          </p:spTgt>
                                        </p:tgtEl>
                                        <p:attrNameLst>
                                          <p:attrName>ppt_y</p:attrName>
                                        </p:attrNameLst>
                                      </p:cBhvr>
                                      <p:tavLst>
                                        <p:tav tm="0">
                                          <p:val>
                                            <p:strVal val="#ppt_y+1"/>
                                          </p:val>
                                        </p:tav>
                                        <p:tav tm="100000">
                                          <p:val>
                                            <p:strVal val="#ppt_y-.03"/>
                                          </p:val>
                                        </p:tav>
                                      </p:tavLst>
                                    </p:anim>
                                    <p:anim calcmode="lin" valueType="num">
                                      <p:cBhvr>
                                        <p:cTn id="17" dur="100" accel="100000" fill="hold">
                                          <p:stCondLst>
                                            <p:cond delay="900"/>
                                          </p:stCondLst>
                                        </p:cTn>
                                        <p:tgtEl>
                                          <p:spTgt spid="60419">
                                            <p:txEl>
                                              <p:pRg st="2" end="2"/>
                                            </p:txEl>
                                          </p:spTgt>
                                        </p:tgtEl>
                                        <p:attrNameLst>
                                          <p:attrName>ppt_y</p:attrName>
                                        </p:attrNameLst>
                                      </p:cBhvr>
                                      <p:tavLst>
                                        <p:tav tm="0">
                                          <p:val>
                                            <p:strVal val="#ppt_y-.03"/>
                                          </p:val>
                                        </p:tav>
                                        <p:tav tm="100000">
                                          <p:val>
                                            <p:strVal val="#ppt_y"/>
                                          </p:val>
                                        </p:tav>
                                      </p:tavLst>
                                    </p:anim>
                                  </p:childTnLst>
                                </p:cTn>
                              </p:par>
                            </p:childTnLst>
                          </p:cTn>
                        </p:par>
                      </p:childTnLst>
                    </p:cTn>
                  </p:par>
                  <p:par>
                    <p:cTn id="18" fill="hold">
                      <p:stCondLst>
                        <p:cond delay="indefinite"/>
                      </p:stCondLst>
                      <p:childTnLst>
                        <p:par>
                          <p:cTn id="19" fill="hold">
                            <p:stCondLst>
                              <p:cond delay="0"/>
                            </p:stCondLst>
                            <p:childTnLst>
                              <p:par>
                                <p:cTn id="20" presetID="37" presetClass="entr" presetSubtype="0" fill="hold" grpId="0" nodeType="clickEffect">
                                  <p:stCondLst>
                                    <p:cond delay="0"/>
                                  </p:stCondLst>
                                  <p:childTnLst>
                                    <p:set>
                                      <p:cBhvr>
                                        <p:cTn id="21" dur="1" fill="hold">
                                          <p:stCondLst>
                                            <p:cond delay="0"/>
                                          </p:stCondLst>
                                        </p:cTn>
                                        <p:tgtEl>
                                          <p:spTgt spid="60419">
                                            <p:txEl>
                                              <p:pRg st="3" end="3"/>
                                            </p:txEl>
                                          </p:spTgt>
                                        </p:tgtEl>
                                        <p:attrNameLst>
                                          <p:attrName>style.visibility</p:attrName>
                                        </p:attrNameLst>
                                      </p:cBhvr>
                                      <p:to>
                                        <p:strVal val="visible"/>
                                      </p:to>
                                    </p:set>
                                    <p:animEffect transition="in" filter="fade">
                                      <p:cBhvr>
                                        <p:cTn id="22" dur="1000"/>
                                        <p:tgtEl>
                                          <p:spTgt spid="60419">
                                            <p:txEl>
                                              <p:pRg st="3" end="3"/>
                                            </p:txEl>
                                          </p:spTgt>
                                        </p:tgtEl>
                                      </p:cBhvr>
                                    </p:animEffect>
                                    <p:anim calcmode="lin" valueType="num">
                                      <p:cBhvr>
                                        <p:cTn id="23" dur="1000" fill="hold"/>
                                        <p:tgtEl>
                                          <p:spTgt spid="60419">
                                            <p:txEl>
                                              <p:pRg st="3" end="3"/>
                                            </p:txEl>
                                          </p:spTgt>
                                        </p:tgtEl>
                                        <p:attrNameLst>
                                          <p:attrName>ppt_x</p:attrName>
                                        </p:attrNameLst>
                                      </p:cBhvr>
                                      <p:tavLst>
                                        <p:tav tm="0">
                                          <p:val>
                                            <p:strVal val="#ppt_x"/>
                                          </p:val>
                                        </p:tav>
                                        <p:tav tm="100000">
                                          <p:val>
                                            <p:strVal val="#ppt_x"/>
                                          </p:val>
                                        </p:tav>
                                      </p:tavLst>
                                    </p:anim>
                                    <p:anim calcmode="lin" valueType="num">
                                      <p:cBhvr>
                                        <p:cTn id="24" dur="900" decel="100000" fill="hold"/>
                                        <p:tgtEl>
                                          <p:spTgt spid="60419">
                                            <p:txEl>
                                              <p:pRg st="3" end="3"/>
                                            </p:txEl>
                                          </p:spTgt>
                                        </p:tgtEl>
                                        <p:attrNameLst>
                                          <p:attrName>ppt_y</p:attrName>
                                        </p:attrNameLst>
                                      </p:cBhvr>
                                      <p:tavLst>
                                        <p:tav tm="0">
                                          <p:val>
                                            <p:strVal val="#ppt_y+1"/>
                                          </p:val>
                                        </p:tav>
                                        <p:tav tm="100000">
                                          <p:val>
                                            <p:strVal val="#ppt_y-.03"/>
                                          </p:val>
                                        </p:tav>
                                      </p:tavLst>
                                    </p:anim>
                                    <p:anim calcmode="lin" valueType="num">
                                      <p:cBhvr>
                                        <p:cTn id="25" dur="100" accel="100000" fill="hold">
                                          <p:stCondLst>
                                            <p:cond delay="900"/>
                                          </p:stCondLst>
                                        </p:cTn>
                                        <p:tgtEl>
                                          <p:spTgt spid="60419">
                                            <p:txEl>
                                              <p:pRg st="3" end="3"/>
                                            </p:txEl>
                                          </p:spTgt>
                                        </p:tgtEl>
                                        <p:attrNameLst>
                                          <p:attrName>ppt_y</p:attrName>
                                        </p:attrNameLst>
                                      </p:cBhvr>
                                      <p:tavLst>
                                        <p:tav tm="0">
                                          <p:val>
                                            <p:strVal val="#ppt_y-.03"/>
                                          </p:val>
                                        </p:tav>
                                        <p:tav tm="100000">
                                          <p:val>
                                            <p:strVal val="#ppt_y"/>
                                          </p:val>
                                        </p:tav>
                                      </p:tavLst>
                                    </p:anim>
                                  </p:childTnLst>
                                </p:cTn>
                              </p:par>
                            </p:childTnLst>
                          </p:cTn>
                        </p:par>
                        <p:par>
                          <p:cTn id="26" fill="hold">
                            <p:stCondLst>
                              <p:cond delay="1000"/>
                            </p:stCondLst>
                            <p:childTnLst>
                              <p:par>
                                <p:cTn id="27" presetID="37" presetClass="entr" presetSubtype="0" fill="hold" grpId="0" nodeType="afterEffect">
                                  <p:stCondLst>
                                    <p:cond delay="0"/>
                                  </p:stCondLst>
                                  <p:childTnLst>
                                    <p:set>
                                      <p:cBhvr>
                                        <p:cTn id="28" dur="1" fill="hold">
                                          <p:stCondLst>
                                            <p:cond delay="0"/>
                                          </p:stCondLst>
                                        </p:cTn>
                                        <p:tgtEl>
                                          <p:spTgt spid="60419">
                                            <p:txEl>
                                              <p:pRg st="4" end="4"/>
                                            </p:txEl>
                                          </p:spTgt>
                                        </p:tgtEl>
                                        <p:attrNameLst>
                                          <p:attrName>style.visibility</p:attrName>
                                        </p:attrNameLst>
                                      </p:cBhvr>
                                      <p:to>
                                        <p:strVal val="visible"/>
                                      </p:to>
                                    </p:set>
                                    <p:animEffect transition="in" filter="fade">
                                      <p:cBhvr>
                                        <p:cTn id="29" dur="1000"/>
                                        <p:tgtEl>
                                          <p:spTgt spid="60419">
                                            <p:txEl>
                                              <p:pRg st="4" end="4"/>
                                            </p:txEl>
                                          </p:spTgt>
                                        </p:tgtEl>
                                      </p:cBhvr>
                                    </p:animEffect>
                                    <p:anim calcmode="lin" valueType="num">
                                      <p:cBhvr>
                                        <p:cTn id="30" dur="1000" fill="hold"/>
                                        <p:tgtEl>
                                          <p:spTgt spid="60419">
                                            <p:txEl>
                                              <p:pRg st="4" end="4"/>
                                            </p:txEl>
                                          </p:spTgt>
                                        </p:tgtEl>
                                        <p:attrNameLst>
                                          <p:attrName>ppt_x</p:attrName>
                                        </p:attrNameLst>
                                      </p:cBhvr>
                                      <p:tavLst>
                                        <p:tav tm="0">
                                          <p:val>
                                            <p:strVal val="#ppt_x"/>
                                          </p:val>
                                        </p:tav>
                                        <p:tav tm="100000">
                                          <p:val>
                                            <p:strVal val="#ppt_x"/>
                                          </p:val>
                                        </p:tav>
                                      </p:tavLst>
                                    </p:anim>
                                    <p:anim calcmode="lin" valueType="num">
                                      <p:cBhvr>
                                        <p:cTn id="31" dur="900" decel="100000" fill="hold"/>
                                        <p:tgtEl>
                                          <p:spTgt spid="60419">
                                            <p:txEl>
                                              <p:pRg st="4" end="4"/>
                                            </p:txEl>
                                          </p:spTgt>
                                        </p:tgtEl>
                                        <p:attrNameLst>
                                          <p:attrName>ppt_y</p:attrName>
                                        </p:attrNameLst>
                                      </p:cBhvr>
                                      <p:tavLst>
                                        <p:tav tm="0">
                                          <p:val>
                                            <p:strVal val="#ppt_y+1"/>
                                          </p:val>
                                        </p:tav>
                                        <p:tav tm="100000">
                                          <p:val>
                                            <p:strVal val="#ppt_y-.03"/>
                                          </p:val>
                                        </p:tav>
                                      </p:tavLst>
                                    </p:anim>
                                    <p:anim calcmode="lin" valueType="num">
                                      <p:cBhvr>
                                        <p:cTn id="32" dur="100" accel="100000" fill="hold">
                                          <p:stCondLst>
                                            <p:cond delay="900"/>
                                          </p:stCondLst>
                                        </p:cTn>
                                        <p:tgtEl>
                                          <p:spTgt spid="60419">
                                            <p:txEl>
                                              <p:pRg st="4" end="4"/>
                                            </p:txEl>
                                          </p:spTgt>
                                        </p:tgtEl>
                                        <p:attrNameLst>
                                          <p:attrName>ppt_y</p:attrName>
                                        </p:attrNameLst>
                                      </p:cBhvr>
                                      <p:tavLst>
                                        <p:tav tm="0">
                                          <p:val>
                                            <p:strVal val="#ppt_y-.03"/>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37" presetClass="entr" presetSubtype="0" fill="hold" grpId="0" nodeType="clickEffect">
                                  <p:stCondLst>
                                    <p:cond delay="0"/>
                                  </p:stCondLst>
                                  <p:childTnLst>
                                    <p:set>
                                      <p:cBhvr>
                                        <p:cTn id="36" dur="1" fill="hold">
                                          <p:stCondLst>
                                            <p:cond delay="0"/>
                                          </p:stCondLst>
                                        </p:cTn>
                                        <p:tgtEl>
                                          <p:spTgt spid="60419">
                                            <p:txEl>
                                              <p:pRg st="5" end="5"/>
                                            </p:txEl>
                                          </p:spTgt>
                                        </p:tgtEl>
                                        <p:attrNameLst>
                                          <p:attrName>style.visibility</p:attrName>
                                        </p:attrNameLst>
                                      </p:cBhvr>
                                      <p:to>
                                        <p:strVal val="visible"/>
                                      </p:to>
                                    </p:set>
                                    <p:animEffect transition="in" filter="fade">
                                      <p:cBhvr>
                                        <p:cTn id="37" dur="1000"/>
                                        <p:tgtEl>
                                          <p:spTgt spid="60419">
                                            <p:txEl>
                                              <p:pRg st="5" end="5"/>
                                            </p:txEl>
                                          </p:spTgt>
                                        </p:tgtEl>
                                      </p:cBhvr>
                                    </p:animEffect>
                                    <p:anim calcmode="lin" valueType="num">
                                      <p:cBhvr>
                                        <p:cTn id="38" dur="1000" fill="hold"/>
                                        <p:tgtEl>
                                          <p:spTgt spid="60419">
                                            <p:txEl>
                                              <p:pRg st="5" end="5"/>
                                            </p:txEl>
                                          </p:spTgt>
                                        </p:tgtEl>
                                        <p:attrNameLst>
                                          <p:attrName>ppt_x</p:attrName>
                                        </p:attrNameLst>
                                      </p:cBhvr>
                                      <p:tavLst>
                                        <p:tav tm="0">
                                          <p:val>
                                            <p:strVal val="#ppt_x"/>
                                          </p:val>
                                        </p:tav>
                                        <p:tav tm="100000">
                                          <p:val>
                                            <p:strVal val="#ppt_x"/>
                                          </p:val>
                                        </p:tav>
                                      </p:tavLst>
                                    </p:anim>
                                    <p:anim calcmode="lin" valueType="num">
                                      <p:cBhvr>
                                        <p:cTn id="39" dur="900" decel="100000" fill="hold"/>
                                        <p:tgtEl>
                                          <p:spTgt spid="60419">
                                            <p:txEl>
                                              <p:pRg st="5" end="5"/>
                                            </p:txEl>
                                          </p:spTgt>
                                        </p:tgtEl>
                                        <p:attrNameLst>
                                          <p:attrName>ppt_y</p:attrName>
                                        </p:attrNameLst>
                                      </p:cBhvr>
                                      <p:tavLst>
                                        <p:tav tm="0">
                                          <p:val>
                                            <p:strVal val="#ppt_y+1"/>
                                          </p:val>
                                        </p:tav>
                                        <p:tav tm="100000">
                                          <p:val>
                                            <p:strVal val="#ppt_y-.03"/>
                                          </p:val>
                                        </p:tav>
                                      </p:tavLst>
                                    </p:anim>
                                    <p:anim calcmode="lin" valueType="num">
                                      <p:cBhvr>
                                        <p:cTn id="40" dur="100" accel="100000" fill="hold">
                                          <p:stCondLst>
                                            <p:cond delay="900"/>
                                          </p:stCondLst>
                                        </p:cTn>
                                        <p:tgtEl>
                                          <p:spTgt spid="60419">
                                            <p:txEl>
                                              <p:pRg st="5" end="5"/>
                                            </p:txEl>
                                          </p:spTgt>
                                        </p:tgtEl>
                                        <p:attrNameLst>
                                          <p:attrName>ppt_y</p:attrName>
                                        </p:attrNameLst>
                                      </p:cBhvr>
                                      <p:tavLst>
                                        <p:tav tm="0">
                                          <p:val>
                                            <p:strVal val="#ppt_y-.03"/>
                                          </p:val>
                                        </p:tav>
                                        <p:tav tm="100000">
                                          <p:val>
                                            <p:strVal val="#ppt_y"/>
                                          </p:val>
                                        </p:tav>
                                      </p:tavLst>
                                    </p:anim>
                                  </p:childTnLst>
                                </p:cTn>
                              </p:par>
                            </p:childTnLst>
                          </p:cTn>
                        </p:par>
                        <p:par>
                          <p:cTn id="41" fill="hold">
                            <p:stCondLst>
                              <p:cond delay="1000"/>
                            </p:stCondLst>
                            <p:childTnLst>
                              <p:par>
                                <p:cTn id="42" presetID="37" presetClass="entr" presetSubtype="0" fill="hold" grpId="0" nodeType="afterEffect">
                                  <p:stCondLst>
                                    <p:cond delay="0"/>
                                  </p:stCondLst>
                                  <p:childTnLst>
                                    <p:set>
                                      <p:cBhvr>
                                        <p:cTn id="43" dur="1" fill="hold">
                                          <p:stCondLst>
                                            <p:cond delay="0"/>
                                          </p:stCondLst>
                                        </p:cTn>
                                        <p:tgtEl>
                                          <p:spTgt spid="60419">
                                            <p:txEl>
                                              <p:pRg st="6" end="6"/>
                                            </p:txEl>
                                          </p:spTgt>
                                        </p:tgtEl>
                                        <p:attrNameLst>
                                          <p:attrName>style.visibility</p:attrName>
                                        </p:attrNameLst>
                                      </p:cBhvr>
                                      <p:to>
                                        <p:strVal val="visible"/>
                                      </p:to>
                                    </p:set>
                                    <p:animEffect transition="in" filter="fade">
                                      <p:cBhvr>
                                        <p:cTn id="44" dur="1000"/>
                                        <p:tgtEl>
                                          <p:spTgt spid="60419">
                                            <p:txEl>
                                              <p:pRg st="6" end="6"/>
                                            </p:txEl>
                                          </p:spTgt>
                                        </p:tgtEl>
                                      </p:cBhvr>
                                    </p:animEffect>
                                    <p:anim calcmode="lin" valueType="num">
                                      <p:cBhvr>
                                        <p:cTn id="45" dur="1000" fill="hold"/>
                                        <p:tgtEl>
                                          <p:spTgt spid="60419">
                                            <p:txEl>
                                              <p:pRg st="6" end="6"/>
                                            </p:txEl>
                                          </p:spTgt>
                                        </p:tgtEl>
                                        <p:attrNameLst>
                                          <p:attrName>ppt_x</p:attrName>
                                        </p:attrNameLst>
                                      </p:cBhvr>
                                      <p:tavLst>
                                        <p:tav tm="0">
                                          <p:val>
                                            <p:strVal val="#ppt_x"/>
                                          </p:val>
                                        </p:tav>
                                        <p:tav tm="100000">
                                          <p:val>
                                            <p:strVal val="#ppt_x"/>
                                          </p:val>
                                        </p:tav>
                                      </p:tavLst>
                                    </p:anim>
                                    <p:anim calcmode="lin" valueType="num">
                                      <p:cBhvr>
                                        <p:cTn id="46" dur="900" decel="100000" fill="hold"/>
                                        <p:tgtEl>
                                          <p:spTgt spid="60419">
                                            <p:txEl>
                                              <p:pRg st="6" end="6"/>
                                            </p:txEl>
                                          </p:spTgt>
                                        </p:tgtEl>
                                        <p:attrNameLst>
                                          <p:attrName>ppt_y</p:attrName>
                                        </p:attrNameLst>
                                      </p:cBhvr>
                                      <p:tavLst>
                                        <p:tav tm="0">
                                          <p:val>
                                            <p:strVal val="#ppt_y+1"/>
                                          </p:val>
                                        </p:tav>
                                        <p:tav tm="100000">
                                          <p:val>
                                            <p:strVal val="#ppt_y-.03"/>
                                          </p:val>
                                        </p:tav>
                                      </p:tavLst>
                                    </p:anim>
                                    <p:anim calcmode="lin" valueType="num">
                                      <p:cBhvr>
                                        <p:cTn id="47" dur="100" accel="100000" fill="hold">
                                          <p:stCondLst>
                                            <p:cond delay="900"/>
                                          </p:stCondLst>
                                        </p:cTn>
                                        <p:tgtEl>
                                          <p:spTgt spid="60419">
                                            <p:txEl>
                                              <p:pRg st="6" end="6"/>
                                            </p:txEl>
                                          </p:spTgt>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0419" grpId="0" build="p"/>
    </p:bldLst>
  </p:timing>
</p:sld>
</file>

<file path=ppt/slides/slide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extLst>
              <a:ext uri="{28A0092B-C50C-407E-A947-70E740481C1C}">
                <a14:useLocalDpi xmlns:a14="http://schemas.microsoft.com/office/drawing/2010/main" val="0"/>
              </a:ext>
            </a:extLst>
          </a:blip>
          <a:srcRect t="44020" b="9871"/>
          <a:stretch/>
        </p:blipFill>
        <p:spPr>
          <a:xfrm>
            <a:off x="228600" y="152400"/>
            <a:ext cx="8686800" cy="2438400"/>
          </a:xfrm>
          <a:prstGeom prst="rect">
            <a:avLst/>
          </a:prstGeom>
          <a:ln>
            <a:noFill/>
          </a:ln>
          <a:effectLst>
            <a:softEdge rad="112500"/>
          </a:effectLst>
        </p:spPr>
      </p:pic>
      <p:sp>
        <p:nvSpPr>
          <p:cNvPr id="4" name="Slide Number Placeholder 5"/>
          <p:cNvSpPr>
            <a:spLocks noGrp="1"/>
          </p:cNvSpPr>
          <p:nvPr>
            <p:ph type="sldNum" sz="quarter" idx="12"/>
          </p:nvPr>
        </p:nvSpPr>
        <p:spPr/>
        <p:txBody>
          <a:bodyPr/>
          <a:lstStyle/>
          <a:p>
            <a:fld id="{94B260A1-F64F-4143-BB4D-B706BC4511BB}" type="slidenum">
              <a:rPr lang="en-US" altLang="en-US">
                <a:solidFill>
                  <a:srgbClr val="FFFFFF"/>
                </a:solidFill>
              </a:rPr>
              <a:pPr/>
              <a:t>7</a:t>
            </a:fld>
            <a:endParaRPr lang="en-US" altLang="en-US">
              <a:solidFill>
                <a:srgbClr val="FFFFFF"/>
              </a:solidFill>
            </a:endParaRPr>
          </a:p>
        </p:txBody>
      </p:sp>
      <p:sp>
        <p:nvSpPr>
          <p:cNvPr id="61442" name="Rectangle 2"/>
          <p:cNvSpPr>
            <a:spLocks noGrp="1" noChangeArrowheads="1"/>
          </p:cNvSpPr>
          <p:nvPr>
            <p:ph type="title"/>
          </p:nvPr>
        </p:nvSpPr>
        <p:spPr>
          <a:xfrm>
            <a:off x="457200" y="381000"/>
            <a:ext cx="8229600" cy="1981200"/>
          </a:xfrm>
        </p:spPr>
        <p:txBody>
          <a:bodyPr>
            <a:prstTxWarp prst="textPlain">
              <a:avLst/>
            </a:prstTxWarp>
          </a:bodyPr>
          <a:lstStyle/>
          <a:p>
            <a:r>
              <a:rPr lang="en-US" altLang="en-US" sz="4000" spc="50" dirty="0" smtClean="0">
                <a:ln w="12700" cmpd="sng">
                  <a:solidFill>
                    <a:schemeClr val="accent6">
                      <a:satMod val="120000"/>
                      <a:shade val="80000"/>
                    </a:schemeClr>
                  </a:solidFill>
                  <a:prstDash val="solid"/>
                </a:ln>
                <a:solidFill>
                  <a:schemeClr val="accent6">
                    <a:tint val="1000"/>
                  </a:schemeClr>
                </a:solidFill>
                <a:effectLst>
                  <a:glow rad="53100">
                    <a:schemeClr val="bg1">
                      <a:alpha val="30000"/>
                    </a:schemeClr>
                  </a:glow>
                </a:effectLst>
              </a:rPr>
              <a:t>THE LIKENESS OF THE LION, BEAR, LEOPARD (13:2)</a:t>
            </a:r>
            <a:endParaRPr lang="en-US" altLang="en-US" sz="4000" spc="50" dirty="0">
              <a:ln w="12700" cmpd="sng">
                <a:solidFill>
                  <a:schemeClr val="accent6">
                    <a:satMod val="120000"/>
                    <a:shade val="80000"/>
                  </a:schemeClr>
                </a:solidFill>
                <a:prstDash val="solid"/>
              </a:ln>
              <a:solidFill>
                <a:schemeClr val="accent6">
                  <a:tint val="1000"/>
                </a:schemeClr>
              </a:solidFill>
              <a:effectLst>
                <a:glow rad="53100">
                  <a:schemeClr val="bg1">
                    <a:alpha val="30000"/>
                  </a:schemeClr>
                </a:glow>
              </a:effectLst>
            </a:endParaRPr>
          </a:p>
        </p:txBody>
      </p:sp>
      <p:sp>
        <p:nvSpPr>
          <p:cNvPr id="61443" name="Rectangle 3"/>
          <p:cNvSpPr>
            <a:spLocks noGrp="1" noChangeArrowheads="1"/>
          </p:cNvSpPr>
          <p:nvPr>
            <p:ph type="body" idx="1"/>
          </p:nvPr>
        </p:nvSpPr>
        <p:spPr>
          <a:xfrm>
            <a:off x="457200" y="2590800"/>
            <a:ext cx="8229600" cy="3540125"/>
          </a:xfrm>
        </p:spPr>
        <p:txBody>
          <a:bodyPr/>
          <a:lstStyle/>
          <a:p>
            <a:pPr>
              <a:lnSpc>
                <a:spcPct val="90000"/>
              </a:lnSpc>
            </a:pPr>
            <a:r>
              <a:rPr lang="en-US" altLang="en-US" dirty="0"/>
              <a:t>Daniel mentions that the 4</a:t>
            </a:r>
            <a:r>
              <a:rPr lang="en-US" altLang="en-US" baseline="30000" dirty="0"/>
              <a:t>th</a:t>
            </a:r>
            <a:r>
              <a:rPr lang="en-US" altLang="en-US" dirty="0"/>
              <a:t> empire was “dreadful and terrible, exceedingly strong” (Dan. 7:7)</a:t>
            </a:r>
          </a:p>
          <a:p>
            <a:pPr>
              <a:lnSpc>
                <a:spcPct val="90000"/>
              </a:lnSpc>
            </a:pPr>
            <a:r>
              <a:rPr lang="en-US" altLang="en-US" dirty="0"/>
              <a:t>John shows why:</a:t>
            </a:r>
          </a:p>
          <a:p>
            <a:pPr lvl="1">
              <a:lnSpc>
                <a:spcPct val="90000"/>
              </a:lnSpc>
            </a:pPr>
            <a:r>
              <a:rPr lang="en-US" altLang="en-US" dirty="0"/>
              <a:t>Rome had the combining features that made Babylon, </a:t>
            </a:r>
            <a:r>
              <a:rPr lang="en-US" altLang="en-US" dirty="0" smtClean="0"/>
              <a:t>Persia, </a:t>
            </a:r>
            <a:r>
              <a:rPr lang="en-US" altLang="en-US" dirty="0"/>
              <a:t>and Greece strong</a:t>
            </a:r>
          </a:p>
          <a:p>
            <a:pPr lvl="1">
              <a:lnSpc>
                <a:spcPct val="90000"/>
              </a:lnSpc>
            </a:pPr>
            <a:r>
              <a:rPr lang="en-US" altLang="en-US" dirty="0"/>
              <a:t>lion – strength</a:t>
            </a:r>
          </a:p>
          <a:p>
            <a:pPr lvl="1">
              <a:lnSpc>
                <a:spcPct val="90000"/>
              </a:lnSpc>
            </a:pPr>
            <a:r>
              <a:rPr lang="en-US" altLang="en-US" dirty="0"/>
              <a:t>bear – crushing power</a:t>
            </a:r>
          </a:p>
          <a:p>
            <a:pPr lvl="1">
              <a:lnSpc>
                <a:spcPct val="90000"/>
              </a:lnSpc>
            </a:pPr>
            <a:r>
              <a:rPr lang="en-US" altLang="en-US" dirty="0"/>
              <a:t>leopard – speed</a:t>
            </a:r>
          </a:p>
          <a:p>
            <a:pPr lvl="1">
              <a:lnSpc>
                <a:spcPct val="90000"/>
              </a:lnSpc>
            </a:pPr>
            <a:endParaRPr lang="en-US" altLang="en-US" dirty="0"/>
          </a:p>
        </p:txBody>
      </p:sp>
    </p:spTree>
    <p:extLst>
      <p:ext uri="{BB962C8B-B14F-4D97-AF65-F5344CB8AC3E}">
        <p14:creationId xmlns:p14="http://schemas.microsoft.com/office/powerpoint/2010/main" val="28558082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7" presetClass="entr" presetSubtype="0" fill="hold" grpId="0" nodeType="clickEffect">
                                  <p:stCondLst>
                                    <p:cond delay="0"/>
                                  </p:stCondLst>
                                  <p:childTnLst>
                                    <p:set>
                                      <p:cBhvr>
                                        <p:cTn id="6" dur="1" fill="hold">
                                          <p:stCondLst>
                                            <p:cond delay="0"/>
                                          </p:stCondLst>
                                        </p:cTn>
                                        <p:tgtEl>
                                          <p:spTgt spid="61443">
                                            <p:txEl>
                                              <p:pRg st="1" end="1"/>
                                            </p:txEl>
                                          </p:spTgt>
                                        </p:tgtEl>
                                        <p:attrNameLst>
                                          <p:attrName>style.visibility</p:attrName>
                                        </p:attrNameLst>
                                      </p:cBhvr>
                                      <p:to>
                                        <p:strVal val="visible"/>
                                      </p:to>
                                    </p:set>
                                    <p:animEffect transition="in" filter="fade">
                                      <p:cBhvr>
                                        <p:cTn id="7" dur="1000"/>
                                        <p:tgtEl>
                                          <p:spTgt spid="61443">
                                            <p:txEl>
                                              <p:pRg st="1" end="1"/>
                                            </p:txEl>
                                          </p:spTgt>
                                        </p:tgtEl>
                                      </p:cBhvr>
                                    </p:animEffect>
                                    <p:anim calcmode="lin" valueType="num">
                                      <p:cBhvr>
                                        <p:cTn id="8" dur="1000" fill="hold"/>
                                        <p:tgtEl>
                                          <p:spTgt spid="61443">
                                            <p:txEl>
                                              <p:pRg st="1" end="1"/>
                                            </p:txEl>
                                          </p:spTgt>
                                        </p:tgtEl>
                                        <p:attrNameLst>
                                          <p:attrName>ppt_x</p:attrName>
                                        </p:attrNameLst>
                                      </p:cBhvr>
                                      <p:tavLst>
                                        <p:tav tm="0">
                                          <p:val>
                                            <p:strVal val="#ppt_x"/>
                                          </p:val>
                                        </p:tav>
                                        <p:tav tm="100000">
                                          <p:val>
                                            <p:strVal val="#ppt_x"/>
                                          </p:val>
                                        </p:tav>
                                      </p:tavLst>
                                    </p:anim>
                                    <p:anim calcmode="lin" valueType="num">
                                      <p:cBhvr>
                                        <p:cTn id="9" dur="900" decel="100000" fill="hold"/>
                                        <p:tgtEl>
                                          <p:spTgt spid="61443">
                                            <p:txEl>
                                              <p:pRg st="1" end="1"/>
                                            </p:txEl>
                                          </p:spTgt>
                                        </p:tgtEl>
                                        <p:attrNameLst>
                                          <p:attrName>ppt_y</p:attrName>
                                        </p:attrNameLst>
                                      </p:cBhvr>
                                      <p:tavLst>
                                        <p:tav tm="0">
                                          <p:val>
                                            <p:strVal val="#ppt_y+1"/>
                                          </p:val>
                                        </p:tav>
                                        <p:tav tm="100000">
                                          <p:val>
                                            <p:strVal val="#ppt_y-.03"/>
                                          </p:val>
                                        </p:tav>
                                      </p:tavLst>
                                    </p:anim>
                                    <p:anim calcmode="lin" valueType="num">
                                      <p:cBhvr>
                                        <p:cTn id="10" dur="100" accel="100000" fill="hold">
                                          <p:stCondLst>
                                            <p:cond delay="900"/>
                                          </p:stCondLst>
                                        </p:cTn>
                                        <p:tgtEl>
                                          <p:spTgt spid="61443">
                                            <p:txEl>
                                              <p:pRg st="1" end="1"/>
                                            </p:txEl>
                                          </p:spTgt>
                                        </p:tgtEl>
                                        <p:attrNameLst>
                                          <p:attrName>ppt_y</p:attrName>
                                        </p:attrNameLst>
                                      </p:cBhvr>
                                      <p:tavLst>
                                        <p:tav tm="0">
                                          <p:val>
                                            <p:strVal val="#ppt_y-.03"/>
                                          </p:val>
                                        </p:tav>
                                        <p:tav tm="100000">
                                          <p:val>
                                            <p:strVal val="#ppt_y"/>
                                          </p:val>
                                        </p:tav>
                                      </p:tavLst>
                                    </p:anim>
                                  </p:childTnLst>
                                </p:cTn>
                              </p:par>
                            </p:childTnLst>
                          </p:cTn>
                        </p:par>
                        <p:par>
                          <p:cTn id="11" fill="hold">
                            <p:stCondLst>
                              <p:cond delay="1000"/>
                            </p:stCondLst>
                            <p:childTnLst>
                              <p:par>
                                <p:cTn id="12" presetID="37" presetClass="entr" presetSubtype="0" fill="hold" grpId="0" nodeType="afterEffect">
                                  <p:stCondLst>
                                    <p:cond delay="0"/>
                                  </p:stCondLst>
                                  <p:childTnLst>
                                    <p:set>
                                      <p:cBhvr>
                                        <p:cTn id="13" dur="1" fill="hold">
                                          <p:stCondLst>
                                            <p:cond delay="0"/>
                                          </p:stCondLst>
                                        </p:cTn>
                                        <p:tgtEl>
                                          <p:spTgt spid="61443">
                                            <p:txEl>
                                              <p:pRg st="2" end="2"/>
                                            </p:txEl>
                                          </p:spTgt>
                                        </p:tgtEl>
                                        <p:attrNameLst>
                                          <p:attrName>style.visibility</p:attrName>
                                        </p:attrNameLst>
                                      </p:cBhvr>
                                      <p:to>
                                        <p:strVal val="visible"/>
                                      </p:to>
                                    </p:set>
                                    <p:animEffect transition="in" filter="fade">
                                      <p:cBhvr>
                                        <p:cTn id="14" dur="1000"/>
                                        <p:tgtEl>
                                          <p:spTgt spid="61443">
                                            <p:txEl>
                                              <p:pRg st="2" end="2"/>
                                            </p:txEl>
                                          </p:spTgt>
                                        </p:tgtEl>
                                      </p:cBhvr>
                                    </p:animEffect>
                                    <p:anim calcmode="lin" valueType="num">
                                      <p:cBhvr>
                                        <p:cTn id="15" dur="1000" fill="hold"/>
                                        <p:tgtEl>
                                          <p:spTgt spid="61443">
                                            <p:txEl>
                                              <p:pRg st="2" end="2"/>
                                            </p:txEl>
                                          </p:spTgt>
                                        </p:tgtEl>
                                        <p:attrNameLst>
                                          <p:attrName>ppt_x</p:attrName>
                                        </p:attrNameLst>
                                      </p:cBhvr>
                                      <p:tavLst>
                                        <p:tav tm="0">
                                          <p:val>
                                            <p:strVal val="#ppt_x"/>
                                          </p:val>
                                        </p:tav>
                                        <p:tav tm="100000">
                                          <p:val>
                                            <p:strVal val="#ppt_x"/>
                                          </p:val>
                                        </p:tav>
                                      </p:tavLst>
                                    </p:anim>
                                    <p:anim calcmode="lin" valueType="num">
                                      <p:cBhvr>
                                        <p:cTn id="16" dur="900" decel="100000" fill="hold"/>
                                        <p:tgtEl>
                                          <p:spTgt spid="61443">
                                            <p:txEl>
                                              <p:pRg st="2" end="2"/>
                                            </p:txEl>
                                          </p:spTgt>
                                        </p:tgtEl>
                                        <p:attrNameLst>
                                          <p:attrName>ppt_y</p:attrName>
                                        </p:attrNameLst>
                                      </p:cBhvr>
                                      <p:tavLst>
                                        <p:tav tm="0">
                                          <p:val>
                                            <p:strVal val="#ppt_y+1"/>
                                          </p:val>
                                        </p:tav>
                                        <p:tav tm="100000">
                                          <p:val>
                                            <p:strVal val="#ppt_y-.03"/>
                                          </p:val>
                                        </p:tav>
                                      </p:tavLst>
                                    </p:anim>
                                    <p:anim calcmode="lin" valueType="num">
                                      <p:cBhvr>
                                        <p:cTn id="17" dur="100" accel="100000" fill="hold">
                                          <p:stCondLst>
                                            <p:cond delay="900"/>
                                          </p:stCondLst>
                                        </p:cTn>
                                        <p:tgtEl>
                                          <p:spTgt spid="61443">
                                            <p:txEl>
                                              <p:pRg st="2" end="2"/>
                                            </p:txEl>
                                          </p:spTgt>
                                        </p:tgtEl>
                                        <p:attrNameLst>
                                          <p:attrName>ppt_y</p:attrName>
                                        </p:attrNameLst>
                                      </p:cBhvr>
                                      <p:tavLst>
                                        <p:tav tm="0">
                                          <p:val>
                                            <p:strVal val="#ppt_y-.03"/>
                                          </p:val>
                                        </p:tav>
                                        <p:tav tm="100000">
                                          <p:val>
                                            <p:strVal val="#ppt_y"/>
                                          </p:val>
                                        </p:tav>
                                      </p:tavLst>
                                    </p:anim>
                                  </p:childTnLst>
                                </p:cTn>
                              </p:par>
                            </p:childTnLst>
                          </p:cTn>
                        </p:par>
                      </p:childTnLst>
                    </p:cTn>
                  </p:par>
                  <p:par>
                    <p:cTn id="18" fill="hold">
                      <p:stCondLst>
                        <p:cond delay="indefinite"/>
                      </p:stCondLst>
                      <p:childTnLst>
                        <p:par>
                          <p:cTn id="19" fill="hold">
                            <p:stCondLst>
                              <p:cond delay="0"/>
                            </p:stCondLst>
                            <p:childTnLst>
                              <p:par>
                                <p:cTn id="20" presetID="37" presetClass="entr" presetSubtype="0" fill="hold" grpId="0" nodeType="clickEffect">
                                  <p:stCondLst>
                                    <p:cond delay="0"/>
                                  </p:stCondLst>
                                  <p:childTnLst>
                                    <p:set>
                                      <p:cBhvr>
                                        <p:cTn id="21" dur="1" fill="hold">
                                          <p:stCondLst>
                                            <p:cond delay="0"/>
                                          </p:stCondLst>
                                        </p:cTn>
                                        <p:tgtEl>
                                          <p:spTgt spid="61443">
                                            <p:txEl>
                                              <p:pRg st="3" end="3"/>
                                            </p:txEl>
                                          </p:spTgt>
                                        </p:tgtEl>
                                        <p:attrNameLst>
                                          <p:attrName>style.visibility</p:attrName>
                                        </p:attrNameLst>
                                      </p:cBhvr>
                                      <p:to>
                                        <p:strVal val="visible"/>
                                      </p:to>
                                    </p:set>
                                    <p:animEffect transition="in" filter="fade">
                                      <p:cBhvr>
                                        <p:cTn id="22" dur="1000"/>
                                        <p:tgtEl>
                                          <p:spTgt spid="61443">
                                            <p:txEl>
                                              <p:pRg st="3" end="3"/>
                                            </p:txEl>
                                          </p:spTgt>
                                        </p:tgtEl>
                                      </p:cBhvr>
                                    </p:animEffect>
                                    <p:anim calcmode="lin" valueType="num">
                                      <p:cBhvr>
                                        <p:cTn id="23" dur="1000" fill="hold"/>
                                        <p:tgtEl>
                                          <p:spTgt spid="61443">
                                            <p:txEl>
                                              <p:pRg st="3" end="3"/>
                                            </p:txEl>
                                          </p:spTgt>
                                        </p:tgtEl>
                                        <p:attrNameLst>
                                          <p:attrName>ppt_x</p:attrName>
                                        </p:attrNameLst>
                                      </p:cBhvr>
                                      <p:tavLst>
                                        <p:tav tm="0">
                                          <p:val>
                                            <p:strVal val="#ppt_x"/>
                                          </p:val>
                                        </p:tav>
                                        <p:tav tm="100000">
                                          <p:val>
                                            <p:strVal val="#ppt_x"/>
                                          </p:val>
                                        </p:tav>
                                      </p:tavLst>
                                    </p:anim>
                                    <p:anim calcmode="lin" valueType="num">
                                      <p:cBhvr>
                                        <p:cTn id="24" dur="900" decel="100000" fill="hold"/>
                                        <p:tgtEl>
                                          <p:spTgt spid="61443">
                                            <p:txEl>
                                              <p:pRg st="3" end="3"/>
                                            </p:txEl>
                                          </p:spTgt>
                                        </p:tgtEl>
                                        <p:attrNameLst>
                                          <p:attrName>ppt_y</p:attrName>
                                        </p:attrNameLst>
                                      </p:cBhvr>
                                      <p:tavLst>
                                        <p:tav tm="0">
                                          <p:val>
                                            <p:strVal val="#ppt_y+1"/>
                                          </p:val>
                                        </p:tav>
                                        <p:tav tm="100000">
                                          <p:val>
                                            <p:strVal val="#ppt_y-.03"/>
                                          </p:val>
                                        </p:tav>
                                      </p:tavLst>
                                    </p:anim>
                                    <p:anim calcmode="lin" valueType="num">
                                      <p:cBhvr>
                                        <p:cTn id="25" dur="100" accel="100000" fill="hold">
                                          <p:stCondLst>
                                            <p:cond delay="900"/>
                                          </p:stCondLst>
                                        </p:cTn>
                                        <p:tgtEl>
                                          <p:spTgt spid="61443">
                                            <p:txEl>
                                              <p:pRg st="3" end="3"/>
                                            </p:txEl>
                                          </p:spTgt>
                                        </p:tgtEl>
                                        <p:attrNameLst>
                                          <p:attrName>ppt_y</p:attrName>
                                        </p:attrNameLst>
                                      </p:cBhvr>
                                      <p:tavLst>
                                        <p:tav tm="0">
                                          <p:val>
                                            <p:strVal val="#ppt_y-.03"/>
                                          </p:val>
                                        </p:tav>
                                        <p:tav tm="100000">
                                          <p:val>
                                            <p:strVal val="#ppt_y"/>
                                          </p:val>
                                        </p:tav>
                                      </p:tavLst>
                                    </p:anim>
                                  </p:childTnLst>
                                </p:cTn>
                              </p:par>
                            </p:childTnLst>
                          </p:cTn>
                        </p:par>
                      </p:childTnLst>
                    </p:cTn>
                  </p:par>
                  <p:par>
                    <p:cTn id="26" fill="hold">
                      <p:stCondLst>
                        <p:cond delay="indefinite"/>
                      </p:stCondLst>
                      <p:childTnLst>
                        <p:par>
                          <p:cTn id="27" fill="hold">
                            <p:stCondLst>
                              <p:cond delay="0"/>
                            </p:stCondLst>
                            <p:childTnLst>
                              <p:par>
                                <p:cTn id="28" presetID="37" presetClass="entr" presetSubtype="0" fill="hold" grpId="0" nodeType="clickEffect">
                                  <p:stCondLst>
                                    <p:cond delay="0"/>
                                  </p:stCondLst>
                                  <p:childTnLst>
                                    <p:set>
                                      <p:cBhvr>
                                        <p:cTn id="29" dur="1" fill="hold">
                                          <p:stCondLst>
                                            <p:cond delay="0"/>
                                          </p:stCondLst>
                                        </p:cTn>
                                        <p:tgtEl>
                                          <p:spTgt spid="61443">
                                            <p:txEl>
                                              <p:pRg st="4" end="4"/>
                                            </p:txEl>
                                          </p:spTgt>
                                        </p:tgtEl>
                                        <p:attrNameLst>
                                          <p:attrName>style.visibility</p:attrName>
                                        </p:attrNameLst>
                                      </p:cBhvr>
                                      <p:to>
                                        <p:strVal val="visible"/>
                                      </p:to>
                                    </p:set>
                                    <p:animEffect transition="in" filter="fade">
                                      <p:cBhvr>
                                        <p:cTn id="30" dur="1000"/>
                                        <p:tgtEl>
                                          <p:spTgt spid="61443">
                                            <p:txEl>
                                              <p:pRg st="4" end="4"/>
                                            </p:txEl>
                                          </p:spTgt>
                                        </p:tgtEl>
                                      </p:cBhvr>
                                    </p:animEffect>
                                    <p:anim calcmode="lin" valueType="num">
                                      <p:cBhvr>
                                        <p:cTn id="31" dur="1000" fill="hold"/>
                                        <p:tgtEl>
                                          <p:spTgt spid="61443">
                                            <p:txEl>
                                              <p:pRg st="4" end="4"/>
                                            </p:txEl>
                                          </p:spTgt>
                                        </p:tgtEl>
                                        <p:attrNameLst>
                                          <p:attrName>ppt_x</p:attrName>
                                        </p:attrNameLst>
                                      </p:cBhvr>
                                      <p:tavLst>
                                        <p:tav tm="0">
                                          <p:val>
                                            <p:strVal val="#ppt_x"/>
                                          </p:val>
                                        </p:tav>
                                        <p:tav tm="100000">
                                          <p:val>
                                            <p:strVal val="#ppt_x"/>
                                          </p:val>
                                        </p:tav>
                                      </p:tavLst>
                                    </p:anim>
                                    <p:anim calcmode="lin" valueType="num">
                                      <p:cBhvr>
                                        <p:cTn id="32" dur="900" decel="100000" fill="hold"/>
                                        <p:tgtEl>
                                          <p:spTgt spid="61443">
                                            <p:txEl>
                                              <p:pRg st="4" end="4"/>
                                            </p:txEl>
                                          </p:spTgt>
                                        </p:tgtEl>
                                        <p:attrNameLst>
                                          <p:attrName>ppt_y</p:attrName>
                                        </p:attrNameLst>
                                      </p:cBhvr>
                                      <p:tavLst>
                                        <p:tav tm="0">
                                          <p:val>
                                            <p:strVal val="#ppt_y+1"/>
                                          </p:val>
                                        </p:tav>
                                        <p:tav tm="100000">
                                          <p:val>
                                            <p:strVal val="#ppt_y-.03"/>
                                          </p:val>
                                        </p:tav>
                                      </p:tavLst>
                                    </p:anim>
                                    <p:anim calcmode="lin" valueType="num">
                                      <p:cBhvr>
                                        <p:cTn id="33" dur="100" accel="100000" fill="hold">
                                          <p:stCondLst>
                                            <p:cond delay="900"/>
                                          </p:stCondLst>
                                        </p:cTn>
                                        <p:tgtEl>
                                          <p:spTgt spid="61443">
                                            <p:txEl>
                                              <p:pRg st="4" end="4"/>
                                            </p:txEl>
                                          </p:spTgt>
                                        </p:tgtEl>
                                        <p:attrNameLst>
                                          <p:attrName>ppt_y</p:attrName>
                                        </p:attrNameLst>
                                      </p:cBhvr>
                                      <p:tavLst>
                                        <p:tav tm="0">
                                          <p:val>
                                            <p:strVal val="#ppt_y-.03"/>
                                          </p:val>
                                        </p:tav>
                                        <p:tav tm="100000">
                                          <p:val>
                                            <p:strVal val="#ppt_y"/>
                                          </p:val>
                                        </p:tav>
                                      </p:tavLst>
                                    </p:anim>
                                  </p:childTnLst>
                                </p:cTn>
                              </p:par>
                            </p:childTnLst>
                          </p:cTn>
                        </p:par>
                      </p:childTnLst>
                    </p:cTn>
                  </p:par>
                  <p:par>
                    <p:cTn id="34" fill="hold">
                      <p:stCondLst>
                        <p:cond delay="indefinite"/>
                      </p:stCondLst>
                      <p:childTnLst>
                        <p:par>
                          <p:cTn id="35" fill="hold">
                            <p:stCondLst>
                              <p:cond delay="0"/>
                            </p:stCondLst>
                            <p:childTnLst>
                              <p:par>
                                <p:cTn id="36" presetID="37" presetClass="entr" presetSubtype="0" fill="hold" grpId="0" nodeType="clickEffect">
                                  <p:stCondLst>
                                    <p:cond delay="0"/>
                                  </p:stCondLst>
                                  <p:childTnLst>
                                    <p:set>
                                      <p:cBhvr>
                                        <p:cTn id="37" dur="1" fill="hold">
                                          <p:stCondLst>
                                            <p:cond delay="0"/>
                                          </p:stCondLst>
                                        </p:cTn>
                                        <p:tgtEl>
                                          <p:spTgt spid="61443">
                                            <p:txEl>
                                              <p:pRg st="5" end="5"/>
                                            </p:txEl>
                                          </p:spTgt>
                                        </p:tgtEl>
                                        <p:attrNameLst>
                                          <p:attrName>style.visibility</p:attrName>
                                        </p:attrNameLst>
                                      </p:cBhvr>
                                      <p:to>
                                        <p:strVal val="visible"/>
                                      </p:to>
                                    </p:set>
                                    <p:animEffect transition="in" filter="fade">
                                      <p:cBhvr>
                                        <p:cTn id="38" dur="1000"/>
                                        <p:tgtEl>
                                          <p:spTgt spid="61443">
                                            <p:txEl>
                                              <p:pRg st="5" end="5"/>
                                            </p:txEl>
                                          </p:spTgt>
                                        </p:tgtEl>
                                      </p:cBhvr>
                                    </p:animEffect>
                                    <p:anim calcmode="lin" valueType="num">
                                      <p:cBhvr>
                                        <p:cTn id="39" dur="1000" fill="hold"/>
                                        <p:tgtEl>
                                          <p:spTgt spid="61443">
                                            <p:txEl>
                                              <p:pRg st="5" end="5"/>
                                            </p:txEl>
                                          </p:spTgt>
                                        </p:tgtEl>
                                        <p:attrNameLst>
                                          <p:attrName>ppt_x</p:attrName>
                                        </p:attrNameLst>
                                      </p:cBhvr>
                                      <p:tavLst>
                                        <p:tav tm="0">
                                          <p:val>
                                            <p:strVal val="#ppt_x"/>
                                          </p:val>
                                        </p:tav>
                                        <p:tav tm="100000">
                                          <p:val>
                                            <p:strVal val="#ppt_x"/>
                                          </p:val>
                                        </p:tav>
                                      </p:tavLst>
                                    </p:anim>
                                    <p:anim calcmode="lin" valueType="num">
                                      <p:cBhvr>
                                        <p:cTn id="40" dur="900" decel="100000" fill="hold"/>
                                        <p:tgtEl>
                                          <p:spTgt spid="61443">
                                            <p:txEl>
                                              <p:pRg st="5" end="5"/>
                                            </p:txEl>
                                          </p:spTgt>
                                        </p:tgtEl>
                                        <p:attrNameLst>
                                          <p:attrName>ppt_y</p:attrName>
                                        </p:attrNameLst>
                                      </p:cBhvr>
                                      <p:tavLst>
                                        <p:tav tm="0">
                                          <p:val>
                                            <p:strVal val="#ppt_y+1"/>
                                          </p:val>
                                        </p:tav>
                                        <p:tav tm="100000">
                                          <p:val>
                                            <p:strVal val="#ppt_y-.03"/>
                                          </p:val>
                                        </p:tav>
                                      </p:tavLst>
                                    </p:anim>
                                    <p:anim calcmode="lin" valueType="num">
                                      <p:cBhvr>
                                        <p:cTn id="41" dur="100" accel="100000" fill="hold">
                                          <p:stCondLst>
                                            <p:cond delay="900"/>
                                          </p:stCondLst>
                                        </p:cTn>
                                        <p:tgtEl>
                                          <p:spTgt spid="61443">
                                            <p:txEl>
                                              <p:pRg st="5" end="5"/>
                                            </p:txEl>
                                          </p:spTgt>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43" grpId="0" build="p"/>
    </p:bldLst>
  </p:timing>
</p:sld>
</file>

<file path=ppt/slides/slide8.xml><?xml version="1.0" encoding="utf-8"?>
<p:sld xmlns:a="http://schemas.openxmlformats.org/drawingml/2006/main" xmlns:r="http://schemas.openxmlformats.org/officeDocument/2006/relationships" xmlns:p="http://schemas.openxmlformats.org/presentationml/2006/main" showMasterSp="0">
  <p:cSld>
    <p:bg>
      <p:bgPr>
        <a:solidFill>
          <a:srgbClr val="66CCFF"/>
        </a:solidFill>
        <a:effectLst/>
      </p:bgPr>
    </p:bg>
    <p:spTree>
      <p:nvGrpSpPr>
        <p:cNvPr id="1" name=""/>
        <p:cNvGrpSpPr/>
        <p:nvPr/>
      </p:nvGrpSpPr>
      <p:grpSpPr>
        <a:xfrm>
          <a:off x="0" y="0"/>
          <a:ext cx="0" cy="0"/>
          <a:chOff x="0" y="0"/>
          <a:chExt cx="0" cy="0"/>
        </a:xfrm>
      </p:grpSpPr>
      <p:sp>
        <p:nvSpPr>
          <p:cNvPr id="62473" name="Text Box 9"/>
          <p:cNvSpPr txBox="1">
            <a:spLocks noChangeArrowheads="1"/>
          </p:cNvSpPr>
          <p:nvPr/>
        </p:nvSpPr>
        <p:spPr bwMode="auto">
          <a:xfrm>
            <a:off x="2895600" y="1295400"/>
            <a:ext cx="1685925" cy="5562600"/>
          </a:xfrm>
          <a:prstGeom prst="rect">
            <a:avLst/>
          </a:prstGeom>
          <a:ln/>
          <a:extLst/>
        </p:spPr>
        <p:style>
          <a:lnRef idx="1">
            <a:schemeClr val="dk1"/>
          </a:lnRef>
          <a:fillRef idx="3">
            <a:schemeClr val="dk1"/>
          </a:fillRef>
          <a:effectRef idx="2">
            <a:schemeClr val="dk1"/>
          </a:effectRef>
          <a:fontRef idx="minor">
            <a:schemeClr val="lt1"/>
          </a:fontRef>
        </p:style>
        <p:txBody>
          <a:bodyPr/>
          <a:lstStyle/>
          <a:p>
            <a:pPr algn="ctr" eaLnBrk="0" fontAlgn="base" hangingPunct="0">
              <a:spcBef>
                <a:spcPct val="0"/>
              </a:spcBef>
              <a:spcAft>
                <a:spcPct val="0"/>
              </a:spcAft>
            </a:pPr>
            <a:endParaRPr lang="en-US" altLang="en-US" sz="2800" b="1" dirty="0">
              <a:solidFill>
                <a:srgbClr val="FFFFFF"/>
              </a:solidFill>
              <a:latin typeface="Candara" panose="020E0502030303020204" pitchFamily="34" charset="0"/>
            </a:endParaRPr>
          </a:p>
          <a:p>
            <a:pPr algn="ctr" eaLnBrk="0" fontAlgn="base" hangingPunct="0">
              <a:spcBef>
                <a:spcPct val="0"/>
              </a:spcBef>
              <a:spcAft>
                <a:spcPct val="0"/>
              </a:spcAft>
            </a:pPr>
            <a:endParaRPr lang="en-US" altLang="en-US" sz="2800" b="1" dirty="0">
              <a:solidFill>
                <a:srgbClr val="FFFFFF"/>
              </a:solidFill>
              <a:latin typeface="Candara" panose="020E0502030303020204" pitchFamily="34" charset="0"/>
            </a:endParaRPr>
          </a:p>
          <a:p>
            <a:pPr algn="ctr" eaLnBrk="0" fontAlgn="base" hangingPunct="0">
              <a:spcBef>
                <a:spcPct val="0"/>
              </a:spcBef>
              <a:spcAft>
                <a:spcPct val="0"/>
              </a:spcAft>
            </a:pPr>
            <a:r>
              <a:rPr lang="en-US" altLang="en-US" sz="2800" b="1" dirty="0">
                <a:solidFill>
                  <a:srgbClr val="FFFFFF"/>
                </a:solidFill>
                <a:latin typeface="Candara" panose="020E0502030303020204" pitchFamily="34" charset="0"/>
              </a:rPr>
              <a:t>Lion</a:t>
            </a:r>
          </a:p>
          <a:p>
            <a:pPr algn="ctr" eaLnBrk="0" fontAlgn="base" hangingPunct="0">
              <a:spcBef>
                <a:spcPct val="0"/>
              </a:spcBef>
              <a:spcAft>
                <a:spcPct val="0"/>
              </a:spcAft>
            </a:pPr>
            <a:endParaRPr lang="en-US" altLang="en-US" sz="2800" b="1" dirty="0">
              <a:solidFill>
                <a:srgbClr val="FFFFFF"/>
              </a:solidFill>
              <a:latin typeface="Candara" panose="020E0502030303020204" pitchFamily="34" charset="0"/>
            </a:endParaRPr>
          </a:p>
          <a:p>
            <a:pPr algn="ctr" eaLnBrk="0" fontAlgn="base" hangingPunct="0">
              <a:spcBef>
                <a:spcPct val="0"/>
              </a:spcBef>
              <a:spcAft>
                <a:spcPct val="0"/>
              </a:spcAft>
            </a:pPr>
            <a:r>
              <a:rPr lang="en-US" altLang="en-US" sz="2800" b="1" dirty="0">
                <a:solidFill>
                  <a:srgbClr val="FFFFFF"/>
                </a:solidFill>
                <a:latin typeface="Candara" panose="020E0502030303020204" pitchFamily="34" charset="0"/>
              </a:rPr>
              <a:t>Bear</a:t>
            </a:r>
          </a:p>
          <a:p>
            <a:pPr algn="ctr" eaLnBrk="0" fontAlgn="base" hangingPunct="0">
              <a:spcBef>
                <a:spcPct val="0"/>
              </a:spcBef>
              <a:spcAft>
                <a:spcPct val="0"/>
              </a:spcAft>
            </a:pPr>
            <a:endParaRPr lang="en-US" altLang="en-US" sz="2800" b="1" dirty="0">
              <a:solidFill>
                <a:srgbClr val="FFFFFF"/>
              </a:solidFill>
              <a:latin typeface="Candara" panose="020E0502030303020204" pitchFamily="34" charset="0"/>
            </a:endParaRPr>
          </a:p>
          <a:p>
            <a:pPr algn="ctr" eaLnBrk="0" fontAlgn="base" hangingPunct="0">
              <a:spcBef>
                <a:spcPct val="0"/>
              </a:spcBef>
              <a:spcAft>
                <a:spcPct val="0"/>
              </a:spcAft>
            </a:pPr>
            <a:r>
              <a:rPr lang="en-US" altLang="en-US" sz="2800" b="1" dirty="0">
                <a:solidFill>
                  <a:srgbClr val="FFFFFF"/>
                </a:solidFill>
                <a:latin typeface="Candara" panose="020E0502030303020204" pitchFamily="34" charset="0"/>
              </a:rPr>
              <a:t>Leopard</a:t>
            </a:r>
          </a:p>
          <a:p>
            <a:pPr algn="ctr" eaLnBrk="0" fontAlgn="base" hangingPunct="0">
              <a:spcBef>
                <a:spcPct val="0"/>
              </a:spcBef>
              <a:spcAft>
                <a:spcPct val="0"/>
              </a:spcAft>
            </a:pPr>
            <a:endParaRPr lang="en-US" altLang="en-US" sz="2800" b="1" dirty="0">
              <a:solidFill>
                <a:srgbClr val="FFFFFF"/>
              </a:solidFill>
              <a:latin typeface="Candara" panose="020E0502030303020204" pitchFamily="34" charset="0"/>
            </a:endParaRPr>
          </a:p>
          <a:p>
            <a:pPr algn="ctr" eaLnBrk="0" fontAlgn="base" hangingPunct="0">
              <a:spcBef>
                <a:spcPct val="0"/>
              </a:spcBef>
              <a:spcAft>
                <a:spcPct val="0"/>
              </a:spcAft>
            </a:pPr>
            <a:r>
              <a:rPr lang="en-US" altLang="en-US" sz="2800" b="1" dirty="0">
                <a:solidFill>
                  <a:srgbClr val="FFFFFF"/>
                </a:solidFill>
                <a:latin typeface="Candara" panose="020E0502030303020204" pitchFamily="34" charset="0"/>
              </a:rPr>
              <a:t>Iron Teeth</a:t>
            </a:r>
          </a:p>
        </p:txBody>
      </p:sp>
      <p:sp>
        <p:nvSpPr>
          <p:cNvPr id="26" name="Text Box 9"/>
          <p:cNvSpPr txBox="1">
            <a:spLocks noChangeArrowheads="1"/>
          </p:cNvSpPr>
          <p:nvPr/>
        </p:nvSpPr>
        <p:spPr bwMode="auto">
          <a:xfrm>
            <a:off x="4562475" y="1295400"/>
            <a:ext cx="1457325" cy="5562600"/>
          </a:xfrm>
          <a:prstGeom prst="rect">
            <a:avLst/>
          </a:prstGeom>
          <a:ln/>
          <a:extLst/>
        </p:spPr>
        <p:style>
          <a:lnRef idx="1">
            <a:schemeClr val="accent6"/>
          </a:lnRef>
          <a:fillRef idx="3">
            <a:schemeClr val="accent6"/>
          </a:fillRef>
          <a:effectRef idx="2">
            <a:schemeClr val="accent6"/>
          </a:effectRef>
          <a:fontRef idx="minor">
            <a:schemeClr val="lt1"/>
          </a:fontRef>
        </p:style>
        <p:txBody>
          <a:bodyPr/>
          <a:lstStyle/>
          <a:p>
            <a:pPr algn="ctr" eaLnBrk="0" fontAlgn="base" hangingPunct="0">
              <a:spcBef>
                <a:spcPct val="0"/>
              </a:spcBef>
              <a:spcAft>
                <a:spcPct val="0"/>
              </a:spcAft>
            </a:pPr>
            <a:endParaRPr lang="en-US" altLang="en-US" sz="2800" b="1" dirty="0">
              <a:solidFill>
                <a:srgbClr val="FFFFFF"/>
              </a:solidFill>
              <a:latin typeface="Candara" panose="020E0502030303020204" pitchFamily="34" charset="0"/>
            </a:endParaRPr>
          </a:p>
          <a:p>
            <a:pPr algn="ctr" eaLnBrk="0" fontAlgn="base" hangingPunct="0">
              <a:spcBef>
                <a:spcPct val="0"/>
              </a:spcBef>
              <a:spcAft>
                <a:spcPct val="0"/>
              </a:spcAft>
            </a:pPr>
            <a:endParaRPr lang="en-US" altLang="en-US" sz="2800" b="1" dirty="0">
              <a:solidFill>
                <a:srgbClr val="FFFFFF"/>
              </a:solidFill>
              <a:latin typeface="Candara" panose="020E0502030303020204" pitchFamily="34" charset="0"/>
            </a:endParaRPr>
          </a:p>
          <a:p>
            <a:pPr algn="ctr" eaLnBrk="0" fontAlgn="base" hangingPunct="0">
              <a:spcBef>
                <a:spcPct val="0"/>
              </a:spcBef>
              <a:spcAft>
                <a:spcPct val="0"/>
              </a:spcAft>
            </a:pPr>
            <a:r>
              <a:rPr lang="en-US" altLang="en-US" sz="2800" b="1" dirty="0">
                <a:solidFill>
                  <a:srgbClr val="FFFFFF"/>
                </a:solidFill>
                <a:latin typeface="Candara" panose="020E0502030303020204" pitchFamily="34" charset="0"/>
              </a:rPr>
              <a:t>1 head</a:t>
            </a:r>
          </a:p>
          <a:p>
            <a:pPr algn="ctr" eaLnBrk="0" fontAlgn="base" hangingPunct="0">
              <a:spcBef>
                <a:spcPct val="0"/>
              </a:spcBef>
              <a:spcAft>
                <a:spcPct val="0"/>
              </a:spcAft>
            </a:pPr>
            <a:endParaRPr lang="en-US" altLang="en-US" sz="2800" b="1" dirty="0">
              <a:solidFill>
                <a:srgbClr val="FFFFFF"/>
              </a:solidFill>
              <a:latin typeface="Candara" panose="020E0502030303020204" pitchFamily="34" charset="0"/>
            </a:endParaRPr>
          </a:p>
          <a:p>
            <a:pPr algn="ctr" eaLnBrk="0" fontAlgn="base" hangingPunct="0">
              <a:spcBef>
                <a:spcPct val="0"/>
              </a:spcBef>
              <a:spcAft>
                <a:spcPct val="0"/>
              </a:spcAft>
            </a:pPr>
            <a:r>
              <a:rPr lang="en-US" altLang="en-US" sz="2800" b="1" dirty="0">
                <a:solidFill>
                  <a:srgbClr val="FFFFFF"/>
                </a:solidFill>
                <a:latin typeface="Candara" panose="020E0502030303020204" pitchFamily="34" charset="0"/>
              </a:rPr>
              <a:t>1 head</a:t>
            </a:r>
          </a:p>
          <a:p>
            <a:pPr algn="ctr" eaLnBrk="0" fontAlgn="base" hangingPunct="0">
              <a:spcBef>
                <a:spcPct val="0"/>
              </a:spcBef>
              <a:spcAft>
                <a:spcPct val="0"/>
              </a:spcAft>
            </a:pPr>
            <a:endParaRPr lang="en-US" altLang="en-US" sz="2800" b="1" dirty="0">
              <a:solidFill>
                <a:srgbClr val="FFFFFF"/>
              </a:solidFill>
              <a:latin typeface="Candara" panose="020E0502030303020204" pitchFamily="34" charset="0"/>
            </a:endParaRPr>
          </a:p>
          <a:p>
            <a:pPr algn="ctr" eaLnBrk="0" fontAlgn="base" hangingPunct="0">
              <a:spcBef>
                <a:spcPct val="0"/>
              </a:spcBef>
              <a:spcAft>
                <a:spcPct val="0"/>
              </a:spcAft>
            </a:pPr>
            <a:r>
              <a:rPr lang="en-US" altLang="en-US" sz="2800" b="1" dirty="0">
                <a:solidFill>
                  <a:srgbClr val="FFFFFF"/>
                </a:solidFill>
                <a:latin typeface="Candara" panose="020E0502030303020204" pitchFamily="34" charset="0"/>
              </a:rPr>
              <a:t>4 heads</a:t>
            </a:r>
          </a:p>
          <a:p>
            <a:pPr algn="ctr" eaLnBrk="0" fontAlgn="base" hangingPunct="0">
              <a:spcBef>
                <a:spcPct val="0"/>
              </a:spcBef>
              <a:spcAft>
                <a:spcPct val="0"/>
              </a:spcAft>
            </a:pPr>
            <a:endParaRPr lang="en-US" altLang="en-US" sz="2800" b="1" dirty="0">
              <a:solidFill>
                <a:srgbClr val="FFFFFF"/>
              </a:solidFill>
              <a:latin typeface="Candara" panose="020E0502030303020204" pitchFamily="34" charset="0"/>
            </a:endParaRPr>
          </a:p>
          <a:p>
            <a:pPr algn="ctr" eaLnBrk="0" fontAlgn="base" hangingPunct="0">
              <a:spcBef>
                <a:spcPct val="0"/>
              </a:spcBef>
              <a:spcAft>
                <a:spcPct val="0"/>
              </a:spcAft>
            </a:pPr>
            <a:r>
              <a:rPr lang="en-US" altLang="en-US" sz="2800" b="1" dirty="0">
                <a:solidFill>
                  <a:srgbClr val="FFFFFF"/>
                </a:solidFill>
                <a:latin typeface="Candara" panose="020E0502030303020204" pitchFamily="34" charset="0"/>
              </a:rPr>
              <a:t>1 head</a:t>
            </a:r>
            <a:endParaRPr lang="en-US" altLang="en-US" sz="4000" b="1" dirty="0">
              <a:solidFill>
                <a:srgbClr val="FFFFFF"/>
              </a:solidFill>
              <a:latin typeface="Candara" panose="020E0502030303020204" pitchFamily="34" charset="0"/>
            </a:endParaRPr>
          </a:p>
        </p:txBody>
      </p:sp>
      <p:sp>
        <p:nvSpPr>
          <p:cNvPr id="62470" name="Text Box 6"/>
          <p:cNvSpPr txBox="1">
            <a:spLocks noChangeArrowheads="1"/>
          </p:cNvSpPr>
          <p:nvPr/>
        </p:nvSpPr>
        <p:spPr bwMode="auto">
          <a:xfrm>
            <a:off x="0" y="838200"/>
            <a:ext cx="9144000" cy="609600"/>
          </a:xfrm>
          <a:prstGeom prst="rect">
            <a:avLst/>
          </a:prstGeom>
          <a:ln>
            <a:headEnd/>
            <a:tailEnd/>
          </a:ln>
        </p:spPr>
        <p:style>
          <a:lnRef idx="2">
            <a:schemeClr val="accent6">
              <a:shade val="50000"/>
            </a:schemeClr>
          </a:lnRef>
          <a:fillRef idx="1">
            <a:schemeClr val="accent6"/>
          </a:fillRef>
          <a:effectRef idx="0">
            <a:schemeClr val="accent6"/>
          </a:effectRef>
          <a:fontRef idx="minor">
            <a:schemeClr val="lt1"/>
          </a:fontRef>
        </p:style>
        <p:txBody>
          <a:bodyPr/>
          <a:lstStyle/>
          <a:p>
            <a:pPr algn="ctr" eaLnBrk="0" fontAlgn="base" hangingPunct="0">
              <a:spcBef>
                <a:spcPct val="0"/>
              </a:spcBef>
              <a:spcAft>
                <a:spcPct val="0"/>
              </a:spcAft>
            </a:pPr>
            <a:r>
              <a:rPr lang="en-US" altLang="en-US" sz="3200" spc="300" dirty="0">
                <a:ln w="18415" cmpd="sng">
                  <a:solidFill>
                    <a:srgbClr val="FFFFFF"/>
                  </a:solidFill>
                  <a:prstDash val="solid"/>
                </a:ln>
                <a:solidFill>
                  <a:srgbClr val="FFFFFF"/>
                </a:solidFill>
                <a:effectLst>
                  <a:outerShdw blurRad="63500" dir="3600000" algn="tl" rotWithShape="0">
                    <a:srgbClr val="000000">
                      <a:alpha val="70000"/>
                    </a:srgbClr>
                  </a:outerShdw>
                </a:effectLst>
              </a:rPr>
              <a:t>Daniel 2   |   Daniel 7    |  </a:t>
            </a:r>
            <a:r>
              <a:rPr lang="en-US" altLang="en-US" sz="3200" dirty="0">
                <a:ln w="18415" cmpd="sng">
                  <a:solidFill>
                    <a:srgbClr val="FFFFFF"/>
                  </a:solidFill>
                  <a:prstDash val="solid"/>
                </a:ln>
                <a:solidFill>
                  <a:srgbClr val="FFFFFF"/>
                </a:solidFill>
                <a:effectLst>
                  <a:outerShdw blurRad="63500" dir="3600000" algn="tl" rotWithShape="0">
                    <a:srgbClr val="000000">
                      <a:alpha val="70000"/>
                    </a:srgbClr>
                  </a:outerShdw>
                </a:effectLst>
              </a:rPr>
              <a:t>Rev. 13:1, 2</a:t>
            </a:r>
            <a:endParaRPr lang="en-US" altLang="en-US" sz="4400" dirty="0">
              <a:ln w="18415" cmpd="sng">
                <a:solidFill>
                  <a:srgbClr val="FFFFFF"/>
                </a:solidFill>
                <a:prstDash val="solid"/>
              </a:ln>
              <a:solidFill>
                <a:srgbClr val="FFFFFF"/>
              </a:solidFill>
              <a:effectLst>
                <a:outerShdw blurRad="63500" dir="3600000" algn="tl" rotWithShape="0">
                  <a:srgbClr val="000000">
                    <a:alpha val="70000"/>
                  </a:srgbClr>
                </a:outerShdw>
              </a:effectLst>
            </a:endParaRPr>
          </a:p>
        </p:txBody>
      </p:sp>
      <p:sp>
        <p:nvSpPr>
          <p:cNvPr id="62471" name="Text Box 7"/>
          <p:cNvSpPr txBox="1">
            <a:spLocks noChangeArrowheads="1"/>
          </p:cNvSpPr>
          <p:nvPr/>
        </p:nvSpPr>
        <p:spPr bwMode="auto">
          <a:xfrm>
            <a:off x="-76200" y="2133600"/>
            <a:ext cx="1190625" cy="2743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r" eaLnBrk="0" fontAlgn="base" hangingPunct="0">
              <a:spcBef>
                <a:spcPct val="0"/>
              </a:spcBef>
              <a:spcAft>
                <a:spcPct val="0"/>
              </a:spcAft>
            </a:pPr>
            <a:r>
              <a:rPr lang="en-US" altLang="en-US" sz="2800">
                <a:solidFill>
                  <a:srgbClr val="FFFFFF"/>
                </a:solidFill>
              </a:rPr>
              <a:t>Gold</a:t>
            </a:r>
          </a:p>
          <a:p>
            <a:pPr algn="r" eaLnBrk="0" fontAlgn="base" hangingPunct="0">
              <a:spcBef>
                <a:spcPct val="0"/>
              </a:spcBef>
              <a:spcAft>
                <a:spcPct val="0"/>
              </a:spcAft>
            </a:pPr>
            <a:endParaRPr lang="en-US" altLang="en-US" sz="2800">
              <a:solidFill>
                <a:srgbClr val="FFFFFF"/>
              </a:solidFill>
            </a:endParaRPr>
          </a:p>
          <a:p>
            <a:pPr algn="r" eaLnBrk="0" fontAlgn="base" hangingPunct="0">
              <a:spcBef>
                <a:spcPct val="0"/>
              </a:spcBef>
              <a:spcAft>
                <a:spcPct val="0"/>
              </a:spcAft>
            </a:pPr>
            <a:r>
              <a:rPr lang="en-US" altLang="en-US" sz="2800">
                <a:solidFill>
                  <a:srgbClr val="FFFFFF"/>
                </a:solidFill>
              </a:rPr>
              <a:t>Silver</a:t>
            </a:r>
          </a:p>
          <a:p>
            <a:pPr algn="r" eaLnBrk="0" fontAlgn="base" hangingPunct="0">
              <a:spcBef>
                <a:spcPct val="0"/>
              </a:spcBef>
              <a:spcAft>
                <a:spcPct val="0"/>
              </a:spcAft>
            </a:pPr>
            <a:endParaRPr lang="en-US" altLang="en-US" sz="2800">
              <a:solidFill>
                <a:srgbClr val="FFFFFF"/>
              </a:solidFill>
            </a:endParaRPr>
          </a:p>
          <a:p>
            <a:pPr algn="r" eaLnBrk="0" fontAlgn="base" hangingPunct="0">
              <a:spcBef>
                <a:spcPct val="0"/>
              </a:spcBef>
              <a:spcAft>
                <a:spcPct val="0"/>
              </a:spcAft>
            </a:pPr>
            <a:r>
              <a:rPr lang="en-US" altLang="en-US" sz="2800">
                <a:solidFill>
                  <a:srgbClr val="FFFFFF"/>
                </a:solidFill>
              </a:rPr>
              <a:t>Brass</a:t>
            </a:r>
          </a:p>
          <a:p>
            <a:pPr algn="r" eaLnBrk="0" fontAlgn="base" hangingPunct="0">
              <a:spcBef>
                <a:spcPct val="0"/>
              </a:spcBef>
              <a:spcAft>
                <a:spcPct val="0"/>
              </a:spcAft>
            </a:pPr>
            <a:endParaRPr lang="en-US" altLang="en-US" sz="2800">
              <a:solidFill>
                <a:srgbClr val="FFFFFF"/>
              </a:solidFill>
            </a:endParaRPr>
          </a:p>
          <a:p>
            <a:pPr algn="r" eaLnBrk="0" fontAlgn="base" hangingPunct="0">
              <a:spcBef>
                <a:spcPct val="0"/>
              </a:spcBef>
              <a:spcAft>
                <a:spcPct val="0"/>
              </a:spcAft>
            </a:pPr>
            <a:r>
              <a:rPr lang="en-US" altLang="en-US" sz="2800">
                <a:solidFill>
                  <a:srgbClr val="FFFFFF"/>
                </a:solidFill>
              </a:rPr>
              <a:t>Iron</a:t>
            </a:r>
            <a:endParaRPr lang="en-US" altLang="en-US" sz="4400" b="1">
              <a:solidFill>
                <a:srgbClr val="FFFFFF"/>
              </a:solidFill>
            </a:endParaRPr>
          </a:p>
        </p:txBody>
      </p:sp>
      <p:sp>
        <p:nvSpPr>
          <p:cNvPr id="62472" name="Text Box 8"/>
          <p:cNvSpPr txBox="1">
            <a:spLocks noChangeArrowheads="1"/>
          </p:cNvSpPr>
          <p:nvPr/>
        </p:nvSpPr>
        <p:spPr bwMode="auto">
          <a:xfrm>
            <a:off x="1447800" y="2133600"/>
            <a:ext cx="1725613" cy="3143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0" fontAlgn="base" hangingPunct="0">
              <a:spcBef>
                <a:spcPct val="0"/>
              </a:spcBef>
              <a:spcAft>
                <a:spcPct val="0"/>
              </a:spcAft>
            </a:pPr>
            <a:r>
              <a:rPr lang="en-US" altLang="en-US" sz="2800" dirty="0">
                <a:solidFill>
                  <a:srgbClr val="FFFFFF"/>
                </a:solidFill>
              </a:rPr>
              <a:t>Babylon</a:t>
            </a:r>
          </a:p>
          <a:p>
            <a:pPr eaLnBrk="0" fontAlgn="base" hangingPunct="0">
              <a:spcBef>
                <a:spcPct val="0"/>
              </a:spcBef>
              <a:spcAft>
                <a:spcPct val="0"/>
              </a:spcAft>
            </a:pPr>
            <a:endParaRPr lang="en-US" altLang="en-US" sz="2800" dirty="0">
              <a:solidFill>
                <a:srgbClr val="FFFFFF"/>
              </a:solidFill>
            </a:endParaRPr>
          </a:p>
          <a:p>
            <a:pPr eaLnBrk="0" fontAlgn="base" hangingPunct="0">
              <a:spcBef>
                <a:spcPct val="0"/>
              </a:spcBef>
              <a:spcAft>
                <a:spcPct val="0"/>
              </a:spcAft>
            </a:pPr>
            <a:r>
              <a:rPr lang="en-US" altLang="en-US" sz="2800" dirty="0">
                <a:solidFill>
                  <a:srgbClr val="FFFFFF"/>
                </a:solidFill>
              </a:rPr>
              <a:t>Persian</a:t>
            </a:r>
          </a:p>
          <a:p>
            <a:pPr eaLnBrk="0" fontAlgn="base" hangingPunct="0">
              <a:spcBef>
                <a:spcPct val="0"/>
              </a:spcBef>
              <a:spcAft>
                <a:spcPct val="0"/>
              </a:spcAft>
            </a:pPr>
            <a:endParaRPr lang="en-US" altLang="en-US" sz="2800" dirty="0">
              <a:solidFill>
                <a:srgbClr val="FFFFFF"/>
              </a:solidFill>
            </a:endParaRPr>
          </a:p>
          <a:p>
            <a:pPr eaLnBrk="0" fontAlgn="base" hangingPunct="0">
              <a:spcBef>
                <a:spcPct val="0"/>
              </a:spcBef>
              <a:spcAft>
                <a:spcPct val="0"/>
              </a:spcAft>
            </a:pPr>
            <a:r>
              <a:rPr lang="en-US" altLang="en-US" sz="2800" dirty="0">
                <a:solidFill>
                  <a:srgbClr val="FFFFFF"/>
                </a:solidFill>
              </a:rPr>
              <a:t>Greece</a:t>
            </a:r>
          </a:p>
          <a:p>
            <a:pPr eaLnBrk="0" fontAlgn="base" hangingPunct="0">
              <a:spcBef>
                <a:spcPct val="0"/>
              </a:spcBef>
              <a:spcAft>
                <a:spcPct val="0"/>
              </a:spcAft>
            </a:pPr>
            <a:endParaRPr lang="en-US" altLang="en-US" sz="2800" dirty="0">
              <a:solidFill>
                <a:srgbClr val="FFFFFF"/>
              </a:solidFill>
            </a:endParaRPr>
          </a:p>
          <a:p>
            <a:pPr eaLnBrk="0" fontAlgn="base" hangingPunct="0">
              <a:spcBef>
                <a:spcPct val="0"/>
              </a:spcBef>
              <a:spcAft>
                <a:spcPct val="0"/>
              </a:spcAft>
            </a:pPr>
            <a:r>
              <a:rPr lang="en-US" altLang="en-US" sz="2800" dirty="0">
                <a:solidFill>
                  <a:srgbClr val="FFFFFF"/>
                </a:solidFill>
              </a:rPr>
              <a:t>Rome</a:t>
            </a:r>
            <a:endParaRPr lang="en-US" altLang="en-US" sz="4400" b="1" dirty="0">
              <a:solidFill>
                <a:srgbClr val="FFFFFF"/>
              </a:solidFill>
            </a:endParaRPr>
          </a:p>
        </p:txBody>
      </p:sp>
      <p:sp>
        <p:nvSpPr>
          <p:cNvPr id="62475" name="Line 11"/>
          <p:cNvSpPr>
            <a:spLocks noChangeShapeType="1"/>
          </p:cNvSpPr>
          <p:nvPr/>
        </p:nvSpPr>
        <p:spPr bwMode="auto">
          <a:xfrm>
            <a:off x="1143000" y="2438400"/>
            <a:ext cx="346075" cy="0"/>
          </a:xfrm>
          <a:prstGeom prst="line">
            <a:avLst/>
          </a:prstGeom>
          <a:noFill/>
          <a:ln w="19050">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pPr eaLnBrk="0" fontAlgn="base" hangingPunct="0">
              <a:spcBef>
                <a:spcPct val="0"/>
              </a:spcBef>
              <a:spcAft>
                <a:spcPct val="0"/>
              </a:spcAft>
            </a:pPr>
            <a:endParaRPr lang="en-US" sz="2000" b="1">
              <a:solidFill>
                <a:srgbClr val="FFFFFF"/>
              </a:solidFill>
            </a:endParaRPr>
          </a:p>
        </p:txBody>
      </p:sp>
      <p:sp>
        <p:nvSpPr>
          <p:cNvPr id="62476" name="Line 12"/>
          <p:cNvSpPr>
            <a:spLocks noChangeShapeType="1"/>
          </p:cNvSpPr>
          <p:nvPr/>
        </p:nvSpPr>
        <p:spPr bwMode="auto">
          <a:xfrm>
            <a:off x="1143000" y="3275013"/>
            <a:ext cx="346075" cy="1587"/>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pPr eaLnBrk="0" fontAlgn="base" hangingPunct="0">
              <a:spcBef>
                <a:spcPct val="0"/>
              </a:spcBef>
              <a:spcAft>
                <a:spcPct val="0"/>
              </a:spcAft>
            </a:pPr>
            <a:endParaRPr lang="en-US" sz="2000" b="1">
              <a:solidFill>
                <a:srgbClr val="FFFFFF"/>
              </a:solidFill>
            </a:endParaRPr>
          </a:p>
        </p:txBody>
      </p:sp>
      <p:sp>
        <p:nvSpPr>
          <p:cNvPr id="62477" name="Line 13"/>
          <p:cNvSpPr>
            <a:spLocks noChangeShapeType="1"/>
          </p:cNvSpPr>
          <p:nvPr/>
        </p:nvSpPr>
        <p:spPr bwMode="auto">
          <a:xfrm>
            <a:off x="1066800" y="4114800"/>
            <a:ext cx="346075" cy="1588"/>
          </a:xfrm>
          <a:prstGeom prst="line">
            <a:avLst/>
          </a:prstGeom>
          <a:noFill/>
          <a:ln w="19050">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pPr eaLnBrk="0" fontAlgn="base" hangingPunct="0">
              <a:spcBef>
                <a:spcPct val="0"/>
              </a:spcBef>
              <a:spcAft>
                <a:spcPct val="0"/>
              </a:spcAft>
            </a:pPr>
            <a:endParaRPr lang="en-US" sz="2000" b="1">
              <a:solidFill>
                <a:srgbClr val="FFFFFF"/>
              </a:solidFill>
            </a:endParaRPr>
          </a:p>
        </p:txBody>
      </p:sp>
      <p:sp>
        <p:nvSpPr>
          <p:cNvPr id="62478" name="Line 14"/>
          <p:cNvSpPr>
            <a:spLocks noChangeShapeType="1"/>
          </p:cNvSpPr>
          <p:nvPr/>
        </p:nvSpPr>
        <p:spPr bwMode="auto">
          <a:xfrm>
            <a:off x="1066800" y="4953000"/>
            <a:ext cx="346075" cy="1588"/>
          </a:xfrm>
          <a:prstGeom prst="line">
            <a:avLst/>
          </a:prstGeom>
          <a:noFill/>
          <a:ln w="19050">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pPr eaLnBrk="0" fontAlgn="base" hangingPunct="0">
              <a:spcBef>
                <a:spcPct val="0"/>
              </a:spcBef>
              <a:spcAft>
                <a:spcPct val="0"/>
              </a:spcAft>
            </a:pPr>
            <a:endParaRPr lang="en-US" sz="2000" b="1">
              <a:solidFill>
                <a:srgbClr val="FFFFFF"/>
              </a:solidFill>
            </a:endParaRPr>
          </a:p>
        </p:txBody>
      </p:sp>
      <p:sp>
        <p:nvSpPr>
          <p:cNvPr id="2" name="TextBox 1"/>
          <p:cNvSpPr txBox="1"/>
          <p:nvPr/>
        </p:nvSpPr>
        <p:spPr>
          <a:xfrm>
            <a:off x="6287159" y="3721853"/>
            <a:ext cx="2693366" cy="769441"/>
          </a:xfrm>
          <a:prstGeom prst="rect">
            <a:avLst/>
          </a:prstGeom>
        </p:spPr>
        <p:style>
          <a:lnRef idx="2">
            <a:schemeClr val="accent6"/>
          </a:lnRef>
          <a:fillRef idx="1">
            <a:schemeClr val="lt1"/>
          </a:fillRef>
          <a:effectRef idx="0">
            <a:schemeClr val="accent6"/>
          </a:effectRef>
          <a:fontRef idx="minor">
            <a:schemeClr val="dk1"/>
          </a:fontRef>
        </p:style>
        <p:txBody>
          <a:bodyPr wrap="none" rtlCol="0">
            <a:spAutoFit/>
          </a:bodyPr>
          <a:lstStyle/>
          <a:p>
            <a:pPr algn="ctr" eaLnBrk="0" fontAlgn="base" hangingPunct="0">
              <a:spcBef>
                <a:spcPct val="0"/>
              </a:spcBef>
              <a:spcAft>
                <a:spcPct val="0"/>
              </a:spcAft>
            </a:pPr>
            <a:r>
              <a:rPr lang="en-US" sz="4400" dirty="0">
                <a:ln>
                  <a:solidFill>
                    <a:srgbClr val="000000"/>
                  </a:solidFill>
                </a:ln>
                <a:solidFill>
                  <a:srgbClr val="7030A0"/>
                </a:solidFill>
                <a:latin typeface="Arial Black" panose="020B0A04020102020204" pitchFamily="34" charset="0"/>
              </a:rPr>
              <a:t>7 Heads</a:t>
            </a:r>
          </a:p>
        </p:txBody>
      </p:sp>
    </p:spTree>
    <p:extLst>
      <p:ext uri="{BB962C8B-B14F-4D97-AF65-F5344CB8AC3E}">
        <p14:creationId xmlns:p14="http://schemas.microsoft.com/office/powerpoint/2010/main" val="2343615868"/>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62473"/>
                                        </p:tgtEl>
                                        <p:attrNameLst>
                                          <p:attrName>style.visibility</p:attrName>
                                        </p:attrNameLst>
                                      </p:cBhvr>
                                      <p:to>
                                        <p:strVal val="visible"/>
                                      </p:to>
                                    </p:set>
                                    <p:animEffect transition="in" filter="wipe(down)">
                                      <p:cBhvr>
                                        <p:cTn id="7" dur="500"/>
                                        <p:tgtEl>
                                          <p:spTgt spid="62473"/>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26"/>
                                        </p:tgtEl>
                                        <p:attrNameLst>
                                          <p:attrName>style.visibility</p:attrName>
                                        </p:attrNameLst>
                                      </p:cBhvr>
                                      <p:to>
                                        <p:strVal val="visible"/>
                                      </p:to>
                                    </p:set>
                                    <p:animEffect transition="in" filter="wipe(down)">
                                      <p:cBhvr>
                                        <p:cTn id="12" dur="500"/>
                                        <p:tgtEl>
                                          <p:spTgt spid="26"/>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2"/>
                                        </p:tgtEl>
                                        <p:attrNameLst>
                                          <p:attrName>style.visibility</p:attrName>
                                        </p:attrNameLst>
                                      </p:cBhvr>
                                      <p:to>
                                        <p:strVal val="visible"/>
                                      </p:to>
                                    </p:set>
                                    <p:animEffect transition="in" filter="wipe(left)">
                                      <p:cBhvr>
                                        <p:cTn id="1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2473" grpId="0" animBg="1"/>
      <p:bldP spid="26" grpId="0" animBg="1"/>
      <p:bldP spid="2" grpId="0" animBg="1"/>
    </p:bldLst>
  </p:timing>
</p:sld>
</file>

<file path=ppt/slides/slide9.xml><?xml version="1.0" encoding="utf-8"?>
<p:sld xmlns:a="http://schemas.openxmlformats.org/drawingml/2006/main" xmlns:r="http://schemas.openxmlformats.org/officeDocument/2006/relationships" xmlns:p="http://schemas.openxmlformats.org/presentationml/2006/main" showMasterSp="0">
  <p:cSld>
    <p:bg>
      <p:bgPr>
        <a:solidFill>
          <a:srgbClr val="66CCFF"/>
        </a:solidFill>
        <a:effectLst/>
      </p:bgPr>
    </p:bg>
    <p:spTree>
      <p:nvGrpSpPr>
        <p:cNvPr id="1" name=""/>
        <p:cNvGrpSpPr/>
        <p:nvPr/>
      </p:nvGrpSpPr>
      <p:grpSpPr>
        <a:xfrm>
          <a:off x="0" y="0"/>
          <a:ext cx="0" cy="0"/>
          <a:chOff x="0" y="0"/>
          <a:chExt cx="0" cy="0"/>
        </a:xfrm>
      </p:grpSpPr>
      <p:cxnSp>
        <p:nvCxnSpPr>
          <p:cNvPr id="6" name="Straight Arrow Connector 5"/>
          <p:cNvCxnSpPr/>
          <p:nvPr/>
        </p:nvCxnSpPr>
        <p:spPr bwMode="auto">
          <a:xfrm>
            <a:off x="7467600" y="2667000"/>
            <a:ext cx="0" cy="2057400"/>
          </a:xfrm>
          <a:prstGeom prst="straightConnector1">
            <a:avLst/>
          </a:prstGeom>
          <a:ln>
            <a:headEnd type="none" w="med" len="med"/>
            <a:tailEnd type="arrow"/>
          </a:ln>
          <a:extLst/>
        </p:spPr>
        <p:style>
          <a:lnRef idx="3">
            <a:schemeClr val="accent6"/>
          </a:lnRef>
          <a:fillRef idx="0">
            <a:schemeClr val="accent6"/>
          </a:fillRef>
          <a:effectRef idx="2">
            <a:schemeClr val="accent6"/>
          </a:effectRef>
          <a:fontRef idx="minor">
            <a:schemeClr val="tx1"/>
          </a:fontRef>
        </p:style>
      </p:cxnSp>
      <p:pic>
        <p:nvPicPr>
          <p:cNvPr id="14" name="Picture 29" descr="j0125299[1]"/>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560376" y="-40145"/>
            <a:ext cx="1187450" cy="1403350"/>
          </a:xfrm>
          <a:prstGeom prst="rect">
            <a:avLst/>
          </a:prstGeom>
          <a:noFill/>
          <a:extLst>
            <a:ext uri="{909E8E84-426E-40DD-AFC4-6F175D3DCCD1}">
              <a14:hiddenFill xmlns:a14="http://schemas.microsoft.com/office/drawing/2010/main">
                <a:solidFill>
                  <a:srgbClr val="FFFFFF"/>
                </a:solidFill>
              </a14:hiddenFill>
            </a:ext>
          </a:extLst>
        </p:spPr>
      </p:pic>
      <p:sp>
        <p:nvSpPr>
          <p:cNvPr id="62473" name="Text Box 9"/>
          <p:cNvSpPr txBox="1">
            <a:spLocks noChangeArrowheads="1"/>
          </p:cNvSpPr>
          <p:nvPr/>
        </p:nvSpPr>
        <p:spPr bwMode="auto">
          <a:xfrm>
            <a:off x="2895600" y="1295400"/>
            <a:ext cx="1685925" cy="5562600"/>
          </a:xfrm>
          <a:prstGeom prst="rect">
            <a:avLst/>
          </a:prstGeom>
          <a:ln/>
          <a:extLst/>
        </p:spPr>
        <p:style>
          <a:lnRef idx="1">
            <a:schemeClr val="dk1"/>
          </a:lnRef>
          <a:fillRef idx="3">
            <a:schemeClr val="dk1"/>
          </a:fillRef>
          <a:effectRef idx="2">
            <a:schemeClr val="dk1"/>
          </a:effectRef>
          <a:fontRef idx="minor">
            <a:schemeClr val="lt1"/>
          </a:fontRef>
        </p:style>
        <p:txBody>
          <a:bodyPr/>
          <a:lstStyle/>
          <a:p>
            <a:pPr algn="ctr" eaLnBrk="0" fontAlgn="base" hangingPunct="0">
              <a:spcBef>
                <a:spcPct val="0"/>
              </a:spcBef>
              <a:spcAft>
                <a:spcPct val="0"/>
              </a:spcAft>
            </a:pPr>
            <a:endParaRPr lang="en-US" altLang="en-US" sz="2800" b="1" dirty="0">
              <a:solidFill>
                <a:srgbClr val="FFFFFF"/>
              </a:solidFill>
              <a:latin typeface="Candara" panose="020E0502030303020204" pitchFamily="34" charset="0"/>
            </a:endParaRPr>
          </a:p>
          <a:p>
            <a:pPr algn="ctr" eaLnBrk="0" fontAlgn="base" hangingPunct="0">
              <a:spcBef>
                <a:spcPct val="0"/>
              </a:spcBef>
              <a:spcAft>
                <a:spcPct val="0"/>
              </a:spcAft>
            </a:pPr>
            <a:endParaRPr lang="en-US" altLang="en-US" sz="2800" b="1" dirty="0">
              <a:solidFill>
                <a:srgbClr val="FFFFFF"/>
              </a:solidFill>
              <a:latin typeface="Candara" panose="020E0502030303020204" pitchFamily="34" charset="0"/>
            </a:endParaRPr>
          </a:p>
          <a:p>
            <a:pPr algn="ctr" eaLnBrk="0" fontAlgn="base" hangingPunct="0">
              <a:spcBef>
                <a:spcPct val="0"/>
              </a:spcBef>
              <a:spcAft>
                <a:spcPct val="0"/>
              </a:spcAft>
            </a:pPr>
            <a:r>
              <a:rPr lang="en-US" altLang="en-US" sz="2800" b="1" dirty="0">
                <a:solidFill>
                  <a:srgbClr val="FFFFFF"/>
                </a:solidFill>
                <a:latin typeface="Candara" panose="020E0502030303020204" pitchFamily="34" charset="0"/>
              </a:rPr>
              <a:t>Lion</a:t>
            </a:r>
          </a:p>
          <a:p>
            <a:pPr algn="ctr" eaLnBrk="0" fontAlgn="base" hangingPunct="0">
              <a:spcBef>
                <a:spcPct val="0"/>
              </a:spcBef>
              <a:spcAft>
                <a:spcPct val="0"/>
              </a:spcAft>
            </a:pPr>
            <a:endParaRPr lang="en-US" altLang="en-US" sz="2800" b="1" dirty="0">
              <a:solidFill>
                <a:srgbClr val="FFFFFF"/>
              </a:solidFill>
              <a:latin typeface="Candara" panose="020E0502030303020204" pitchFamily="34" charset="0"/>
            </a:endParaRPr>
          </a:p>
          <a:p>
            <a:pPr algn="ctr" eaLnBrk="0" fontAlgn="base" hangingPunct="0">
              <a:spcBef>
                <a:spcPct val="0"/>
              </a:spcBef>
              <a:spcAft>
                <a:spcPct val="0"/>
              </a:spcAft>
            </a:pPr>
            <a:r>
              <a:rPr lang="en-US" altLang="en-US" sz="2800" b="1" dirty="0">
                <a:solidFill>
                  <a:srgbClr val="FFFFFF"/>
                </a:solidFill>
                <a:latin typeface="Candara" panose="020E0502030303020204" pitchFamily="34" charset="0"/>
              </a:rPr>
              <a:t>Bear</a:t>
            </a:r>
          </a:p>
          <a:p>
            <a:pPr algn="ctr" eaLnBrk="0" fontAlgn="base" hangingPunct="0">
              <a:spcBef>
                <a:spcPct val="0"/>
              </a:spcBef>
              <a:spcAft>
                <a:spcPct val="0"/>
              </a:spcAft>
            </a:pPr>
            <a:endParaRPr lang="en-US" altLang="en-US" sz="2800" b="1" dirty="0">
              <a:solidFill>
                <a:srgbClr val="FFFFFF"/>
              </a:solidFill>
              <a:latin typeface="Candara" panose="020E0502030303020204" pitchFamily="34" charset="0"/>
            </a:endParaRPr>
          </a:p>
          <a:p>
            <a:pPr algn="ctr" eaLnBrk="0" fontAlgn="base" hangingPunct="0">
              <a:spcBef>
                <a:spcPct val="0"/>
              </a:spcBef>
              <a:spcAft>
                <a:spcPct val="0"/>
              </a:spcAft>
            </a:pPr>
            <a:r>
              <a:rPr lang="en-US" altLang="en-US" sz="2800" b="1" dirty="0">
                <a:solidFill>
                  <a:srgbClr val="FFFFFF"/>
                </a:solidFill>
                <a:latin typeface="Candara" panose="020E0502030303020204" pitchFamily="34" charset="0"/>
              </a:rPr>
              <a:t>Leopard</a:t>
            </a:r>
          </a:p>
          <a:p>
            <a:pPr algn="ctr" eaLnBrk="0" fontAlgn="base" hangingPunct="0">
              <a:spcBef>
                <a:spcPct val="0"/>
              </a:spcBef>
              <a:spcAft>
                <a:spcPct val="0"/>
              </a:spcAft>
            </a:pPr>
            <a:endParaRPr lang="en-US" altLang="en-US" sz="2800" b="1" dirty="0">
              <a:solidFill>
                <a:srgbClr val="FFFFFF"/>
              </a:solidFill>
              <a:latin typeface="Candara" panose="020E0502030303020204" pitchFamily="34" charset="0"/>
            </a:endParaRPr>
          </a:p>
          <a:p>
            <a:pPr algn="ctr" eaLnBrk="0" fontAlgn="base" hangingPunct="0">
              <a:spcBef>
                <a:spcPct val="0"/>
              </a:spcBef>
              <a:spcAft>
                <a:spcPct val="0"/>
              </a:spcAft>
            </a:pPr>
            <a:r>
              <a:rPr lang="en-US" altLang="en-US" sz="2800" b="1" dirty="0">
                <a:solidFill>
                  <a:srgbClr val="FFFFFF"/>
                </a:solidFill>
                <a:latin typeface="Candara" panose="020E0502030303020204" pitchFamily="34" charset="0"/>
              </a:rPr>
              <a:t>Iron Teeth</a:t>
            </a:r>
          </a:p>
        </p:txBody>
      </p:sp>
      <p:sp>
        <p:nvSpPr>
          <p:cNvPr id="26" name="Text Box 9"/>
          <p:cNvSpPr txBox="1">
            <a:spLocks noChangeArrowheads="1"/>
          </p:cNvSpPr>
          <p:nvPr/>
        </p:nvSpPr>
        <p:spPr bwMode="auto">
          <a:xfrm>
            <a:off x="4562475" y="1295400"/>
            <a:ext cx="1457325" cy="5562600"/>
          </a:xfrm>
          <a:prstGeom prst="rect">
            <a:avLst/>
          </a:prstGeom>
          <a:ln/>
          <a:extLst/>
        </p:spPr>
        <p:style>
          <a:lnRef idx="1">
            <a:schemeClr val="accent6"/>
          </a:lnRef>
          <a:fillRef idx="3">
            <a:schemeClr val="accent6"/>
          </a:fillRef>
          <a:effectRef idx="2">
            <a:schemeClr val="accent6"/>
          </a:effectRef>
          <a:fontRef idx="minor">
            <a:schemeClr val="lt1"/>
          </a:fontRef>
        </p:style>
        <p:txBody>
          <a:bodyPr/>
          <a:lstStyle/>
          <a:p>
            <a:pPr algn="ctr" eaLnBrk="0" fontAlgn="base" hangingPunct="0">
              <a:spcBef>
                <a:spcPct val="0"/>
              </a:spcBef>
              <a:spcAft>
                <a:spcPct val="0"/>
              </a:spcAft>
            </a:pPr>
            <a:endParaRPr lang="en-US" altLang="en-US" sz="2800" b="1" dirty="0">
              <a:solidFill>
                <a:srgbClr val="FFFFFF"/>
              </a:solidFill>
              <a:latin typeface="Candara" panose="020E0502030303020204" pitchFamily="34" charset="0"/>
            </a:endParaRPr>
          </a:p>
          <a:p>
            <a:pPr algn="ctr" eaLnBrk="0" fontAlgn="base" hangingPunct="0">
              <a:spcBef>
                <a:spcPct val="0"/>
              </a:spcBef>
              <a:spcAft>
                <a:spcPct val="0"/>
              </a:spcAft>
            </a:pPr>
            <a:endParaRPr lang="en-US" altLang="en-US" sz="2800" b="1" dirty="0">
              <a:solidFill>
                <a:srgbClr val="FFFFFF"/>
              </a:solidFill>
              <a:latin typeface="Candara" panose="020E0502030303020204" pitchFamily="34" charset="0"/>
            </a:endParaRPr>
          </a:p>
          <a:p>
            <a:pPr algn="ctr" eaLnBrk="0" fontAlgn="base" hangingPunct="0">
              <a:spcBef>
                <a:spcPct val="0"/>
              </a:spcBef>
              <a:spcAft>
                <a:spcPct val="0"/>
              </a:spcAft>
            </a:pPr>
            <a:r>
              <a:rPr lang="en-US" altLang="en-US" sz="2800" b="1" dirty="0">
                <a:solidFill>
                  <a:srgbClr val="FFFFFF"/>
                </a:solidFill>
                <a:latin typeface="Candara" panose="020E0502030303020204" pitchFamily="34" charset="0"/>
              </a:rPr>
              <a:t>1 head</a:t>
            </a:r>
          </a:p>
          <a:p>
            <a:pPr algn="ctr" eaLnBrk="0" fontAlgn="base" hangingPunct="0">
              <a:spcBef>
                <a:spcPct val="0"/>
              </a:spcBef>
              <a:spcAft>
                <a:spcPct val="0"/>
              </a:spcAft>
            </a:pPr>
            <a:endParaRPr lang="en-US" altLang="en-US" sz="2800" b="1" dirty="0">
              <a:solidFill>
                <a:srgbClr val="FFFFFF"/>
              </a:solidFill>
              <a:latin typeface="Candara" panose="020E0502030303020204" pitchFamily="34" charset="0"/>
            </a:endParaRPr>
          </a:p>
          <a:p>
            <a:pPr algn="ctr" eaLnBrk="0" fontAlgn="base" hangingPunct="0">
              <a:spcBef>
                <a:spcPct val="0"/>
              </a:spcBef>
              <a:spcAft>
                <a:spcPct val="0"/>
              </a:spcAft>
            </a:pPr>
            <a:r>
              <a:rPr lang="en-US" altLang="en-US" sz="2800" b="1" dirty="0">
                <a:solidFill>
                  <a:srgbClr val="FFFFFF"/>
                </a:solidFill>
                <a:latin typeface="Candara" panose="020E0502030303020204" pitchFamily="34" charset="0"/>
              </a:rPr>
              <a:t>1 head</a:t>
            </a:r>
          </a:p>
          <a:p>
            <a:pPr algn="ctr" eaLnBrk="0" fontAlgn="base" hangingPunct="0">
              <a:spcBef>
                <a:spcPct val="0"/>
              </a:spcBef>
              <a:spcAft>
                <a:spcPct val="0"/>
              </a:spcAft>
            </a:pPr>
            <a:endParaRPr lang="en-US" altLang="en-US" sz="2800" b="1" dirty="0">
              <a:solidFill>
                <a:srgbClr val="FFFFFF"/>
              </a:solidFill>
              <a:latin typeface="Candara" panose="020E0502030303020204" pitchFamily="34" charset="0"/>
            </a:endParaRPr>
          </a:p>
          <a:p>
            <a:pPr algn="ctr" eaLnBrk="0" fontAlgn="base" hangingPunct="0">
              <a:spcBef>
                <a:spcPct val="0"/>
              </a:spcBef>
              <a:spcAft>
                <a:spcPct val="0"/>
              </a:spcAft>
            </a:pPr>
            <a:r>
              <a:rPr lang="en-US" altLang="en-US" sz="2800" b="1" dirty="0">
                <a:solidFill>
                  <a:srgbClr val="FFFFFF"/>
                </a:solidFill>
                <a:latin typeface="Candara" panose="020E0502030303020204" pitchFamily="34" charset="0"/>
              </a:rPr>
              <a:t>4 heads</a:t>
            </a:r>
          </a:p>
          <a:p>
            <a:pPr algn="ctr" eaLnBrk="0" fontAlgn="base" hangingPunct="0">
              <a:spcBef>
                <a:spcPct val="0"/>
              </a:spcBef>
              <a:spcAft>
                <a:spcPct val="0"/>
              </a:spcAft>
            </a:pPr>
            <a:endParaRPr lang="en-US" altLang="en-US" sz="2800" b="1" dirty="0">
              <a:solidFill>
                <a:srgbClr val="FFFFFF"/>
              </a:solidFill>
              <a:latin typeface="Candara" panose="020E0502030303020204" pitchFamily="34" charset="0"/>
            </a:endParaRPr>
          </a:p>
          <a:p>
            <a:pPr algn="ctr" eaLnBrk="0" fontAlgn="base" hangingPunct="0">
              <a:spcBef>
                <a:spcPct val="0"/>
              </a:spcBef>
              <a:spcAft>
                <a:spcPct val="0"/>
              </a:spcAft>
            </a:pPr>
            <a:r>
              <a:rPr lang="en-US" altLang="en-US" sz="2800" b="1" dirty="0">
                <a:solidFill>
                  <a:srgbClr val="FFFFFF"/>
                </a:solidFill>
                <a:latin typeface="Candara" panose="020E0502030303020204" pitchFamily="34" charset="0"/>
              </a:rPr>
              <a:t>1 head</a:t>
            </a:r>
            <a:endParaRPr lang="en-US" altLang="en-US" sz="4000" b="1" dirty="0">
              <a:solidFill>
                <a:srgbClr val="FFFFFF"/>
              </a:solidFill>
              <a:latin typeface="Candara" panose="020E0502030303020204" pitchFamily="34" charset="0"/>
            </a:endParaRPr>
          </a:p>
        </p:txBody>
      </p:sp>
      <p:sp>
        <p:nvSpPr>
          <p:cNvPr id="62470" name="Text Box 6"/>
          <p:cNvSpPr txBox="1">
            <a:spLocks noChangeArrowheads="1"/>
          </p:cNvSpPr>
          <p:nvPr/>
        </p:nvSpPr>
        <p:spPr bwMode="auto">
          <a:xfrm>
            <a:off x="0" y="1295400"/>
            <a:ext cx="9144000" cy="609600"/>
          </a:xfrm>
          <a:prstGeom prst="rect">
            <a:avLst/>
          </a:prstGeom>
          <a:ln>
            <a:headEnd/>
            <a:tailEnd/>
          </a:ln>
        </p:spPr>
        <p:style>
          <a:lnRef idx="2">
            <a:schemeClr val="accent6">
              <a:shade val="50000"/>
            </a:schemeClr>
          </a:lnRef>
          <a:fillRef idx="1">
            <a:schemeClr val="accent6"/>
          </a:fillRef>
          <a:effectRef idx="0">
            <a:schemeClr val="accent6"/>
          </a:effectRef>
          <a:fontRef idx="minor">
            <a:schemeClr val="lt1"/>
          </a:fontRef>
        </p:style>
        <p:txBody>
          <a:bodyPr/>
          <a:lstStyle/>
          <a:p>
            <a:pPr algn="ctr" eaLnBrk="0" fontAlgn="base" hangingPunct="0">
              <a:spcBef>
                <a:spcPct val="0"/>
              </a:spcBef>
              <a:spcAft>
                <a:spcPct val="0"/>
              </a:spcAft>
            </a:pPr>
            <a:r>
              <a:rPr lang="en-US" altLang="en-US" sz="3200" spc="300" dirty="0">
                <a:ln w="18415" cmpd="sng">
                  <a:solidFill>
                    <a:srgbClr val="FFFFFF"/>
                  </a:solidFill>
                  <a:prstDash val="solid"/>
                </a:ln>
                <a:solidFill>
                  <a:srgbClr val="FFFFFF"/>
                </a:solidFill>
                <a:effectLst>
                  <a:outerShdw blurRad="63500" dir="3600000" algn="tl" rotWithShape="0">
                    <a:srgbClr val="000000">
                      <a:alpha val="70000"/>
                    </a:srgbClr>
                  </a:outerShdw>
                </a:effectLst>
              </a:rPr>
              <a:t>Daniel 2   |   Daniel 7    |  </a:t>
            </a:r>
            <a:r>
              <a:rPr lang="en-US" altLang="en-US" sz="3200" dirty="0">
                <a:ln w="18415" cmpd="sng">
                  <a:solidFill>
                    <a:srgbClr val="FFFFFF"/>
                  </a:solidFill>
                  <a:prstDash val="solid"/>
                </a:ln>
                <a:solidFill>
                  <a:srgbClr val="FFFFFF"/>
                </a:solidFill>
                <a:effectLst>
                  <a:outerShdw blurRad="63500" dir="3600000" algn="tl" rotWithShape="0">
                    <a:srgbClr val="000000">
                      <a:alpha val="70000"/>
                    </a:srgbClr>
                  </a:outerShdw>
                </a:effectLst>
              </a:rPr>
              <a:t>Rev. 13:1, 2</a:t>
            </a:r>
            <a:endParaRPr lang="en-US" altLang="en-US" sz="4400" dirty="0">
              <a:ln w="18415" cmpd="sng">
                <a:solidFill>
                  <a:srgbClr val="FFFFFF"/>
                </a:solidFill>
                <a:prstDash val="solid"/>
              </a:ln>
              <a:solidFill>
                <a:srgbClr val="FFFFFF"/>
              </a:solidFill>
              <a:effectLst>
                <a:outerShdw blurRad="63500" dir="3600000" algn="tl" rotWithShape="0">
                  <a:srgbClr val="000000">
                    <a:alpha val="70000"/>
                  </a:srgbClr>
                </a:outerShdw>
              </a:effectLst>
            </a:endParaRPr>
          </a:p>
        </p:txBody>
      </p:sp>
      <p:sp>
        <p:nvSpPr>
          <p:cNvPr id="62471" name="Text Box 7"/>
          <p:cNvSpPr txBox="1">
            <a:spLocks noChangeArrowheads="1"/>
          </p:cNvSpPr>
          <p:nvPr/>
        </p:nvSpPr>
        <p:spPr bwMode="auto">
          <a:xfrm>
            <a:off x="-76200" y="2133600"/>
            <a:ext cx="1190625" cy="2743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r" eaLnBrk="0" fontAlgn="base" hangingPunct="0">
              <a:spcBef>
                <a:spcPct val="0"/>
              </a:spcBef>
              <a:spcAft>
                <a:spcPct val="0"/>
              </a:spcAft>
            </a:pPr>
            <a:r>
              <a:rPr lang="en-US" altLang="en-US" sz="2800">
                <a:solidFill>
                  <a:srgbClr val="FFFFFF"/>
                </a:solidFill>
              </a:rPr>
              <a:t>Gold</a:t>
            </a:r>
          </a:p>
          <a:p>
            <a:pPr algn="r" eaLnBrk="0" fontAlgn="base" hangingPunct="0">
              <a:spcBef>
                <a:spcPct val="0"/>
              </a:spcBef>
              <a:spcAft>
                <a:spcPct val="0"/>
              </a:spcAft>
            </a:pPr>
            <a:endParaRPr lang="en-US" altLang="en-US" sz="2800">
              <a:solidFill>
                <a:srgbClr val="FFFFFF"/>
              </a:solidFill>
            </a:endParaRPr>
          </a:p>
          <a:p>
            <a:pPr algn="r" eaLnBrk="0" fontAlgn="base" hangingPunct="0">
              <a:spcBef>
                <a:spcPct val="0"/>
              </a:spcBef>
              <a:spcAft>
                <a:spcPct val="0"/>
              </a:spcAft>
            </a:pPr>
            <a:r>
              <a:rPr lang="en-US" altLang="en-US" sz="2800">
                <a:solidFill>
                  <a:srgbClr val="FFFFFF"/>
                </a:solidFill>
              </a:rPr>
              <a:t>Silver</a:t>
            </a:r>
          </a:p>
          <a:p>
            <a:pPr algn="r" eaLnBrk="0" fontAlgn="base" hangingPunct="0">
              <a:spcBef>
                <a:spcPct val="0"/>
              </a:spcBef>
              <a:spcAft>
                <a:spcPct val="0"/>
              </a:spcAft>
            </a:pPr>
            <a:endParaRPr lang="en-US" altLang="en-US" sz="2800">
              <a:solidFill>
                <a:srgbClr val="FFFFFF"/>
              </a:solidFill>
            </a:endParaRPr>
          </a:p>
          <a:p>
            <a:pPr algn="r" eaLnBrk="0" fontAlgn="base" hangingPunct="0">
              <a:spcBef>
                <a:spcPct val="0"/>
              </a:spcBef>
              <a:spcAft>
                <a:spcPct val="0"/>
              </a:spcAft>
            </a:pPr>
            <a:r>
              <a:rPr lang="en-US" altLang="en-US" sz="2800">
                <a:solidFill>
                  <a:srgbClr val="FFFFFF"/>
                </a:solidFill>
              </a:rPr>
              <a:t>Brass</a:t>
            </a:r>
          </a:p>
          <a:p>
            <a:pPr algn="r" eaLnBrk="0" fontAlgn="base" hangingPunct="0">
              <a:spcBef>
                <a:spcPct val="0"/>
              </a:spcBef>
              <a:spcAft>
                <a:spcPct val="0"/>
              </a:spcAft>
            </a:pPr>
            <a:endParaRPr lang="en-US" altLang="en-US" sz="2800">
              <a:solidFill>
                <a:srgbClr val="FFFFFF"/>
              </a:solidFill>
            </a:endParaRPr>
          </a:p>
          <a:p>
            <a:pPr algn="r" eaLnBrk="0" fontAlgn="base" hangingPunct="0">
              <a:spcBef>
                <a:spcPct val="0"/>
              </a:spcBef>
              <a:spcAft>
                <a:spcPct val="0"/>
              </a:spcAft>
            </a:pPr>
            <a:r>
              <a:rPr lang="en-US" altLang="en-US" sz="2800">
                <a:solidFill>
                  <a:srgbClr val="FFFFFF"/>
                </a:solidFill>
              </a:rPr>
              <a:t>Iron</a:t>
            </a:r>
            <a:endParaRPr lang="en-US" altLang="en-US" sz="4400" b="1">
              <a:solidFill>
                <a:srgbClr val="FFFFFF"/>
              </a:solidFill>
            </a:endParaRPr>
          </a:p>
        </p:txBody>
      </p:sp>
      <p:sp>
        <p:nvSpPr>
          <p:cNvPr id="62472" name="Text Box 8"/>
          <p:cNvSpPr txBox="1">
            <a:spLocks noChangeArrowheads="1"/>
          </p:cNvSpPr>
          <p:nvPr/>
        </p:nvSpPr>
        <p:spPr bwMode="auto">
          <a:xfrm>
            <a:off x="1447800" y="2133600"/>
            <a:ext cx="1725613" cy="3143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0" fontAlgn="base" hangingPunct="0">
              <a:spcBef>
                <a:spcPct val="0"/>
              </a:spcBef>
              <a:spcAft>
                <a:spcPct val="0"/>
              </a:spcAft>
            </a:pPr>
            <a:r>
              <a:rPr lang="en-US" altLang="en-US" sz="2800" dirty="0">
                <a:solidFill>
                  <a:srgbClr val="FFFFFF"/>
                </a:solidFill>
              </a:rPr>
              <a:t>Babylon</a:t>
            </a:r>
          </a:p>
          <a:p>
            <a:pPr eaLnBrk="0" fontAlgn="base" hangingPunct="0">
              <a:spcBef>
                <a:spcPct val="0"/>
              </a:spcBef>
              <a:spcAft>
                <a:spcPct val="0"/>
              </a:spcAft>
            </a:pPr>
            <a:endParaRPr lang="en-US" altLang="en-US" sz="2800" dirty="0">
              <a:solidFill>
                <a:srgbClr val="FFFFFF"/>
              </a:solidFill>
            </a:endParaRPr>
          </a:p>
          <a:p>
            <a:pPr eaLnBrk="0" fontAlgn="base" hangingPunct="0">
              <a:spcBef>
                <a:spcPct val="0"/>
              </a:spcBef>
              <a:spcAft>
                <a:spcPct val="0"/>
              </a:spcAft>
            </a:pPr>
            <a:r>
              <a:rPr lang="en-US" altLang="en-US" sz="2800" dirty="0">
                <a:solidFill>
                  <a:srgbClr val="FFFFFF"/>
                </a:solidFill>
              </a:rPr>
              <a:t>Persian</a:t>
            </a:r>
          </a:p>
          <a:p>
            <a:pPr eaLnBrk="0" fontAlgn="base" hangingPunct="0">
              <a:spcBef>
                <a:spcPct val="0"/>
              </a:spcBef>
              <a:spcAft>
                <a:spcPct val="0"/>
              </a:spcAft>
            </a:pPr>
            <a:endParaRPr lang="en-US" altLang="en-US" sz="2800" dirty="0">
              <a:solidFill>
                <a:srgbClr val="FFFFFF"/>
              </a:solidFill>
            </a:endParaRPr>
          </a:p>
          <a:p>
            <a:pPr eaLnBrk="0" fontAlgn="base" hangingPunct="0">
              <a:spcBef>
                <a:spcPct val="0"/>
              </a:spcBef>
              <a:spcAft>
                <a:spcPct val="0"/>
              </a:spcAft>
            </a:pPr>
            <a:r>
              <a:rPr lang="en-US" altLang="en-US" sz="2800" dirty="0">
                <a:solidFill>
                  <a:srgbClr val="FFFFFF"/>
                </a:solidFill>
              </a:rPr>
              <a:t>Greece</a:t>
            </a:r>
          </a:p>
          <a:p>
            <a:pPr eaLnBrk="0" fontAlgn="base" hangingPunct="0">
              <a:spcBef>
                <a:spcPct val="0"/>
              </a:spcBef>
              <a:spcAft>
                <a:spcPct val="0"/>
              </a:spcAft>
            </a:pPr>
            <a:endParaRPr lang="en-US" altLang="en-US" sz="2800" dirty="0">
              <a:solidFill>
                <a:srgbClr val="FFFFFF"/>
              </a:solidFill>
            </a:endParaRPr>
          </a:p>
          <a:p>
            <a:pPr eaLnBrk="0" fontAlgn="base" hangingPunct="0">
              <a:spcBef>
                <a:spcPct val="0"/>
              </a:spcBef>
              <a:spcAft>
                <a:spcPct val="0"/>
              </a:spcAft>
            </a:pPr>
            <a:r>
              <a:rPr lang="en-US" altLang="en-US" sz="2800" dirty="0">
                <a:solidFill>
                  <a:srgbClr val="FFFFFF"/>
                </a:solidFill>
              </a:rPr>
              <a:t>Rome</a:t>
            </a:r>
            <a:endParaRPr lang="en-US" altLang="en-US" sz="4400" b="1" dirty="0">
              <a:solidFill>
                <a:srgbClr val="FFFFFF"/>
              </a:solidFill>
            </a:endParaRPr>
          </a:p>
        </p:txBody>
      </p:sp>
      <p:sp>
        <p:nvSpPr>
          <p:cNvPr id="62475" name="Line 11"/>
          <p:cNvSpPr>
            <a:spLocks noChangeShapeType="1"/>
          </p:cNvSpPr>
          <p:nvPr/>
        </p:nvSpPr>
        <p:spPr bwMode="auto">
          <a:xfrm>
            <a:off x="1143000" y="2438400"/>
            <a:ext cx="346075" cy="0"/>
          </a:xfrm>
          <a:prstGeom prst="line">
            <a:avLst/>
          </a:prstGeom>
          <a:noFill/>
          <a:ln w="19050">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pPr eaLnBrk="0" fontAlgn="base" hangingPunct="0">
              <a:spcBef>
                <a:spcPct val="0"/>
              </a:spcBef>
              <a:spcAft>
                <a:spcPct val="0"/>
              </a:spcAft>
            </a:pPr>
            <a:endParaRPr lang="en-US" sz="2000" b="1">
              <a:solidFill>
                <a:srgbClr val="FFFFFF"/>
              </a:solidFill>
            </a:endParaRPr>
          </a:p>
        </p:txBody>
      </p:sp>
      <p:sp>
        <p:nvSpPr>
          <p:cNvPr id="62476" name="Line 12"/>
          <p:cNvSpPr>
            <a:spLocks noChangeShapeType="1"/>
          </p:cNvSpPr>
          <p:nvPr/>
        </p:nvSpPr>
        <p:spPr bwMode="auto">
          <a:xfrm>
            <a:off x="1143000" y="3275013"/>
            <a:ext cx="346075" cy="1587"/>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pPr eaLnBrk="0" fontAlgn="base" hangingPunct="0">
              <a:spcBef>
                <a:spcPct val="0"/>
              </a:spcBef>
              <a:spcAft>
                <a:spcPct val="0"/>
              </a:spcAft>
            </a:pPr>
            <a:endParaRPr lang="en-US" sz="2000" b="1">
              <a:solidFill>
                <a:srgbClr val="FFFFFF"/>
              </a:solidFill>
            </a:endParaRPr>
          </a:p>
        </p:txBody>
      </p:sp>
      <p:sp>
        <p:nvSpPr>
          <p:cNvPr id="62477" name="Line 13"/>
          <p:cNvSpPr>
            <a:spLocks noChangeShapeType="1"/>
          </p:cNvSpPr>
          <p:nvPr/>
        </p:nvSpPr>
        <p:spPr bwMode="auto">
          <a:xfrm>
            <a:off x="1066800" y="4114800"/>
            <a:ext cx="346075" cy="1588"/>
          </a:xfrm>
          <a:prstGeom prst="line">
            <a:avLst/>
          </a:prstGeom>
          <a:noFill/>
          <a:ln w="19050">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pPr eaLnBrk="0" fontAlgn="base" hangingPunct="0">
              <a:spcBef>
                <a:spcPct val="0"/>
              </a:spcBef>
              <a:spcAft>
                <a:spcPct val="0"/>
              </a:spcAft>
            </a:pPr>
            <a:endParaRPr lang="en-US" sz="2000" b="1">
              <a:solidFill>
                <a:srgbClr val="FFFFFF"/>
              </a:solidFill>
            </a:endParaRPr>
          </a:p>
        </p:txBody>
      </p:sp>
      <p:sp>
        <p:nvSpPr>
          <p:cNvPr id="62478" name="Line 14"/>
          <p:cNvSpPr>
            <a:spLocks noChangeShapeType="1"/>
          </p:cNvSpPr>
          <p:nvPr/>
        </p:nvSpPr>
        <p:spPr bwMode="auto">
          <a:xfrm>
            <a:off x="1066800" y="4953000"/>
            <a:ext cx="346075" cy="1588"/>
          </a:xfrm>
          <a:prstGeom prst="line">
            <a:avLst/>
          </a:prstGeom>
          <a:noFill/>
          <a:ln w="19050">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pPr eaLnBrk="0" fontAlgn="base" hangingPunct="0">
              <a:spcBef>
                <a:spcPct val="0"/>
              </a:spcBef>
              <a:spcAft>
                <a:spcPct val="0"/>
              </a:spcAft>
            </a:pPr>
            <a:endParaRPr lang="en-US" sz="2000" b="1">
              <a:solidFill>
                <a:srgbClr val="FFFFFF"/>
              </a:solidFill>
            </a:endParaRPr>
          </a:p>
        </p:txBody>
      </p:sp>
      <p:pic>
        <p:nvPicPr>
          <p:cNvPr id="12" name="Picture 28" descr="j0111922[1]"/>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034888" y="23355"/>
            <a:ext cx="1674812" cy="1339850"/>
          </a:xfrm>
          <a:prstGeom prst="rect">
            <a:avLst/>
          </a:prstGeom>
          <a:noFill/>
          <a:extLst>
            <a:ext uri="{909E8E84-426E-40DD-AFC4-6F175D3DCCD1}">
              <a14:hiddenFill xmlns:a14="http://schemas.microsoft.com/office/drawing/2010/main">
                <a:solidFill>
                  <a:srgbClr val="FFFFFF"/>
                </a:solidFill>
              </a14:hiddenFill>
            </a:ext>
          </a:extLst>
        </p:spPr>
      </p:pic>
      <p:sp>
        <p:nvSpPr>
          <p:cNvPr id="15" name="Text Box 10"/>
          <p:cNvSpPr txBox="1">
            <a:spLocks noChangeArrowheads="1"/>
          </p:cNvSpPr>
          <p:nvPr/>
        </p:nvSpPr>
        <p:spPr bwMode="auto">
          <a:xfrm>
            <a:off x="6019800" y="2209800"/>
            <a:ext cx="2895600" cy="3370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ctr" eaLnBrk="0" fontAlgn="base" hangingPunct="0">
              <a:spcBef>
                <a:spcPct val="0"/>
              </a:spcBef>
              <a:spcAft>
                <a:spcPct val="0"/>
              </a:spcAft>
            </a:pPr>
            <a:r>
              <a:rPr lang="en-US" altLang="en-US" sz="2800" b="1" dirty="0">
                <a:solidFill>
                  <a:srgbClr val="7030A0"/>
                </a:solidFill>
                <a:effectLst>
                  <a:glow rad="101600">
                    <a:srgbClr val="FFFFFF">
                      <a:alpha val="60000"/>
                    </a:srgbClr>
                  </a:glow>
                </a:effectLst>
                <a:latin typeface="Candara" panose="020E0502030303020204" pitchFamily="34" charset="0"/>
              </a:rPr>
              <a:t>“like a lion”</a:t>
            </a:r>
          </a:p>
          <a:p>
            <a:pPr algn="ctr" eaLnBrk="0" fontAlgn="base" hangingPunct="0">
              <a:spcBef>
                <a:spcPct val="0"/>
              </a:spcBef>
              <a:spcAft>
                <a:spcPct val="0"/>
              </a:spcAft>
            </a:pPr>
            <a:endParaRPr lang="en-US" altLang="en-US" sz="2800" b="1" dirty="0">
              <a:solidFill>
                <a:srgbClr val="7030A0"/>
              </a:solidFill>
              <a:effectLst>
                <a:glow rad="101600">
                  <a:srgbClr val="FFFFFF">
                    <a:alpha val="60000"/>
                  </a:srgbClr>
                </a:glow>
              </a:effectLst>
              <a:latin typeface="Candara" panose="020E0502030303020204" pitchFamily="34" charset="0"/>
            </a:endParaRPr>
          </a:p>
          <a:p>
            <a:pPr algn="ctr" eaLnBrk="0" fontAlgn="base" hangingPunct="0">
              <a:spcBef>
                <a:spcPct val="0"/>
              </a:spcBef>
              <a:spcAft>
                <a:spcPct val="0"/>
              </a:spcAft>
            </a:pPr>
            <a:r>
              <a:rPr lang="en-US" altLang="en-US" sz="2800" b="1" dirty="0">
                <a:solidFill>
                  <a:srgbClr val="7030A0"/>
                </a:solidFill>
                <a:effectLst>
                  <a:glow rad="101600">
                    <a:srgbClr val="FFFFFF">
                      <a:alpha val="60000"/>
                    </a:srgbClr>
                  </a:glow>
                </a:effectLst>
                <a:latin typeface="Candara" panose="020E0502030303020204" pitchFamily="34" charset="0"/>
              </a:rPr>
              <a:t>“like a bear”</a:t>
            </a:r>
          </a:p>
          <a:p>
            <a:pPr algn="ctr" eaLnBrk="0" fontAlgn="base" hangingPunct="0">
              <a:spcBef>
                <a:spcPct val="0"/>
              </a:spcBef>
              <a:spcAft>
                <a:spcPct val="0"/>
              </a:spcAft>
            </a:pPr>
            <a:endParaRPr lang="en-US" altLang="en-US" sz="2800" b="1" dirty="0">
              <a:solidFill>
                <a:srgbClr val="7030A0"/>
              </a:solidFill>
              <a:effectLst>
                <a:glow rad="101600">
                  <a:srgbClr val="FFFFFF">
                    <a:alpha val="60000"/>
                  </a:srgbClr>
                </a:glow>
              </a:effectLst>
              <a:latin typeface="Candara" panose="020E0502030303020204" pitchFamily="34" charset="0"/>
            </a:endParaRPr>
          </a:p>
          <a:p>
            <a:pPr algn="ctr" eaLnBrk="0" fontAlgn="base" hangingPunct="0">
              <a:spcBef>
                <a:spcPct val="0"/>
              </a:spcBef>
              <a:spcAft>
                <a:spcPct val="0"/>
              </a:spcAft>
            </a:pPr>
            <a:r>
              <a:rPr lang="en-US" altLang="en-US" sz="2800" b="1" dirty="0">
                <a:solidFill>
                  <a:srgbClr val="7030A0"/>
                </a:solidFill>
                <a:effectLst>
                  <a:glow rad="101600">
                    <a:srgbClr val="FFFFFF">
                      <a:alpha val="60000"/>
                    </a:srgbClr>
                  </a:glow>
                </a:effectLst>
                <a:latin typeface="Candara" panose="020E0502030303020204" pitchFamily="34" charset="0"/>
              </a:rPr>
              <a:t>“like a leopard”</a:t>
            </a:r>
          </a:p>
          <a:p>
            <a:pPr algn="ctr" eaLnBrk="0" fontAlgn="base" hangingPunct="0">
              <a:spcBef>
                <a:spcPct val="0"/>
              </a:spcBef>
              <a:spcAft>
                <a:spcPct val="0"/>
              </a:spcAft>
            </a:pPr>
            <a:endParaRPr lang="en-US" altLang="en-US" sz="2800" b="1" dirty="0">
              <a:solidFill>
                <a:srgbClr val="7030A0"/>
              </a:solidFill>
              <a:effectLst>
                <a:glow rad="101600">
                  <a:srgbClr val="FFFFFF">
                    <a:alpha val="60000"/>
                  </a:srgbClr>
                </a:glow>
              </a:effectLst>
              <a:latin typeface="Candara" panose="020E0502030303020204" pitchFamily="34" charset="0"/>
            </a:endParaRPr>
          </a:p>
          <a:p>
            <a:pPr algn="ctr" eaLnBrk="0" fontAlgn="base" hangingPunct="0">
              <a:spcBef>
                <a:spcPct val="0"/>
              </a:spcBef>
              <a:spcAft>
                <a:spcPct val="0"/>
              </a:spcAft>
            </a:pPr>
            <a:r>
              <a:rPr lang="en-US" altLang="en-US" sz="3200" b="1" spc="-150" dirty="0">
                <a:solidFill>
                  <a:srgbClr val="000000"/>
                </a:solidFill>
                <a:effectLst>
                  <a:glow rad="101600">
                    <a:srgbClr val="FFFFFF">
                      <a:alpha val="60000"/>
                    </a:srgbClr>
                  </a:glow>
                </a:effectLst>
                <a:latin typeface="Candara" panose="020E0502030303020204" pitchFamily="34" charset="0"/>
              </a:rPr>
              <a:t>“a beast rising up out of the sea”</a:t>
            </a:r>
          </a:p>
        </p:txBody>
      </p:sp>
      <p:sp>
        <p:nvSpPr>
          <p:cNvPr id="3" name="Rectangle 2"/>
          <p:cNvSpPr/>
          <p:nvPr/>
        </p:nvSpPr>
        <p:spPr>
          <a:xfrm>
            <a:off x="2895600" y="6050796"/>
            <a:ext cx="6248400" cy="830997"/>
          </a:xfrm>
          <a:prstGeom prst="rect">
            <a:avLst/>
          </a:prstGeom>
        </p:spPr>
        <p:style>
          <a:lnRef idx="2">
            <a:schemeClr val="accent6"/>
          </a:lnRef>
          <a:fillRef idx="1">
            <a:schemeClr val="lt1"/>
          </a:fillRef>
          <a:effectRef idx="0">
            <a:schemeClr val="accent6"/>
          </a:effectRef>
          <a:fontRef idx="minor">
            <a:schemeClr val="dk1"/>
          </a:fontRef>
        </p:style>
        <p:txBody>
          <a:bodyPr wrap="square">
            <a:spAutoFit/>
          </a:bodyPr>
          <a:lstStyle/>
          <a:p>
            <a:pPr algn="ctr" eaLnBrk="0" fontAlgn="base" hangingPunct="0">
              <a:spcBef>
                <a:spcPct val="0"/>
              </a:spcBef>
              <a:spcAft>
                <a:spcPct val="0"/>
              </a:spcAft>
            </a:pPr>
            <a:r>
              <a:rPr lang="en-US" altLang="en-US" sz="2400" b="1" spc="300" dirty="0">
                <a:solidFill>
                  <a:srgbClr val="7030A0"/>
                </a:solidFill>
                <a:effectLst>
                  <a:outerShdw blurRad="38100" dist="38100" dir="2700000" algn="tl">
                    <a:srgbClr val="000000">
                      <a:alpha val="43137"/>
                    </a:srgbClr>
                  </a:outerShdw>
                </a:effectLst>
                <a:latin typeface="Arial Black" panose="020B0A04020102020204" pitchFamily="34" charset="0"/>
              </a:rPr>
              <a:t>(10 Horns)</a:t>
            </a:r>
          </a:p>
          <a:p>
            <a:pPr algn="ctr" eaLnBrk="0" fontAlgn="base" hangingPunct="0">
              <a:spcBef>
                <a:spcPct val="0"/>
              </a:spcBef>
              <a:spcAft>
                <a:spcPct val="0"/>
              </a:spcAft>
            </a:pPr>
            <a:r>
              <a:rPr lang="en-US" altLang="en-US" sz="2400" b="1" spc="300" dirty="0">
                <a:solidFill>
                  <a:srgbClr val="7030A0"/>
                </a:solidFill>
                <a:effectLst>
                  <a:outerShdw blurRad="38100" dist="38100" dir="2700000" algn="tl">
                    <a:srgbClr val="000000">
                      <a:alpha val="43137"/>
                    </a:srgbClr>
                  </a:outerShdw>
                </a:effectLst>
                <a:latin typeface="Arial Black" panose="020B0A04020102020204" pitchFamily="34" charset="0"/>
              </a:rPr>
              <a:t>(Blasphemy Against God)</a:t>
            </a:r>
            <a:endParaRPr lang="en-US" altLang="en-US" sz="4000" b="1" spc="300" dirty="0">
              <a:solidFill>
                <a:srgbClr val="7030A0"/>
              </a:solidFill>
              <a:effectLst>
                <a:outerShdw blurRad="38100" dist="38100" dir="2700000" algn="tl">
                  <a:srgbClr val="000000">
                    <a:alpha val="43137"/>
                  </a:srgbClr>
                </a:outerShdw>
              </a:effectLst>
              <a:latin typeface="Arial Black" panose="020B0A04020102020204" pitchFamily="34" charset="0"/>
            </a:endParaRPr>
          </a:p>
        </p:txBody>
      </p:sp>
      <p:pic>
        <p:nvPicPr>
          <p:cNvPr id="13" name="Picture 27" descr="AN01285_[1]"/>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7745682" y="-30997"/>
            <a:ext cx="1392237" cy="13620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7768047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0" fill="hold" nodeType="withEffect">
                                  <p:stCondLst>
                                    <p:cond delay="0"/>
                                  </p:stCondLst>
                                  <p:childTnLst>
                                    <p:set>
                                      <p:cBhvr>
                                        <p:cTn id="6" dur="1" fill="hold">
                                          <p:stCondLst>
                                            <p:cond delay="0"/>
                                          </p:stCondLst>
                                        </p:cTn>
                                        <p:tgtEl>
                                          <p:spTgt spid="14"/>
                                        </p:tgtEl>
                                        <p:attrNameLst>
                                          <p:attrName>style.visibility</p:attrName>
                                        </p:attrNameLst>
                                      </p:cBhvr>
                                      <p:to>
                                        <p:strVal val="visible"/>
                                      </p:to>
                                    </p:set>
                                    <p:anim calcmode="lin" valueType="num">
                                      <p:cBhvr>
                                        <p:cTn id="7" dur="2000" fill="hold"/>
                                        <p:tgtEl>
                                          <p:spTgt spid="14"/>
                                        </p:tgtEl>
                                        <p:attrNameLst>
                                          <p:attrName>ppt_w</p:attrName>
                                        </p:attrNameLst>
                                      </p:cBhvr>
                                      <p:tavLst>
                                        <p:tav tm="0">
                                          <p:val>
                                            <p:fltVal val="0"/>
                                          </p:val>
                                        </p:tav>
                                        <p:tav tm="100000">
                                          <p:val>
                                            <p:strVal val="#ppt_w"/>
                                          </p:val>
                                        </p:tav>
                                      </p:tavLst>
                                    </p:anim>
                                    <p:anim calcmode="lin" valueType="num">
                                      <p:cBhvr>
                                        <p:cTn id="8" dur="2000" fill="hold"/>
                                        <p:tgtEl>
                                          <p:spTgt spid="14"/>
                                        </p:tgtEl>
                                        <p:attrNameLst>
                                          <p:attrName>ppt_h</p:attrName>
                                        </p:attrNameLst>
                                      </p:cBhvr>
                                      <p:tavLst>
                                        <p:tav tm="0">
                                          <p:val>
                                            <p:fltVal val="0"/>
                                          </p:val>
                                        </p:tav>
                                        <p:tav tm="100000">
                                          <p:val>
                                            <p:strVal val="#ppt_h"/>
                                          </p:val>
                                        </p:tav>
                                      </p:tavLst>
                                    </p:anim>
                                    <p:animEffect transition="in" filter="fade">
                                      <p:cBhvr>
                                        <p:cTn id="9" dur="2000"/>
                                        <p:tgtEl>
                                          <p:spTgt spid="14"/>
                                        </p:tgtEl>
                                      </p:cBhvr>
                                    </p:animEffect>
                                  </p:childTnLst>
                                </p:cTn>
                              </p:par>
                              <p:par>
                                <p:cTn id="10" presetID="50" presetClass="entr" presetSubtype="0" decel="100000" fill="hold" nodeType="withEffect">
                                  <p:stCondLst>
                                    <p:cond delay="0"/>
                                  </p:stCondLst>
                                  <p:childTnLst>
                                    <p:set>
                                      <p:cBhvr>
                                        <p:cTn id="11" dur="1" fill="hold">
                                          <p:stCondLst>
                                            <p:cond delay="0"/>
                                          </p:stCondLst>
                                        </p:cTn>
                                        <p:tgtEl>
                                          <p:spTgt spid="13"/>
                                        </p:tgtEl>
                                        <p:attrNameLst>
                                          <p:attrName>style.visibility</p:attrName>
                                        </p:attrNameLst>
                                      </p:cBhvr>
                                      <p:to>
                                        <p:strVal val="visible"/>
                                      </p:to>
                                    </p:set>
                                    <p:anim calcmode="lin" valueType="num">
                                      <p:cBhvr>
                                        <p:cTn id="12" dur="1000" fill="hold"/>
                                        <p:tgtEl>
                                          <p:spTgt spid="13"/>
                                        </p:tgtEl>
                                        <p:attrNameLst>
                                          <p:attrName>ppt_w</p:attrName>
                                        </p:attrNameLst>
                                      </p:cBhvr>
                                      <p:tavLst>
                                        <p:tav tm="0">
                                          <p:val>
                                            <p:strVal val="#ppt_w+.3"/>
                                          </p:val>
                                        </p:tav>
                                        <p:tav tm="100000">
                                          <p:val>
                                            <p:strVal val="#ppt_w"/>
                                          </p:val>
                                        </p:tav>
                                      </p:tavLst>
                                    </p:anim>
                                    <p:anim calcmode="lin" valueType="num">
                                      <p:cBhvr>
                                        <p:cTn id="13" dur="1000" fill="hold"/>
                                        <p:tgtEl>
                                          <p:spTgt spid="13"/>
                                        </p:tgtEl>
                                        <p:attrNameLst>
                                          <p:attrName>ppt_h</p:attrName>
                                        </p:attrNameLst>
                                      </p:cBhvr>
                                      <p:tavLst>
                                        <p:tav tm="0">
                                          <p:val>
                                            <p:strVal val="#ppt_h"/>
                                          </p:val>
                                        </p:tav>
                                        <p:tav tm="100000">
                                          <p:val>
                                            <p:strVal val="#ppt_h"/>
                                          </p:val>
                                        </p:tav>
                                      </p:tavLst>
                                    </p:anim>
                                    <p:animEffect transition="in" filter="fade">
                                      <p:cBhvr>
                                        <p:cTn id="14" dur="1000"/>
                                        <p:tgtEl>
                                          <p:spTgt spid="13"/>
                                        </p:tgtEl>
                                      </p:cBhvr>
                                    </p:animEffect>
                                  </p:childTnLst>
                                </p:cTn>
                              </p:par>
                              <p:par>
                                <p:cTn id="15" presetID="10" presetClass="entr" presetSubtype="0" fill="hold" grpId="0" nodeType="withEffect">
                                  <p:stCondLst>
                                    <p:cond delay="0"/>
                                  </p:stCondLst>
                                  <p:iterate type="wd">
                                    <p:tmPct val="10000"/>
                                  </p:iterate>
                                  <p:childTnLst>
                                    <p:set>
                                      <p:cBhvr>
                                        <p:cTn id="16" dur="1" fill="hold">
                                          <p:stCondLst>
                                            <p:cond delay="0"/>
                                          </p:stCondLst>
                                        </p:cTn>
                                        <p:tgtEl>
                                          <p:spTgt spid="15"/>
                                        </p:tgtEl>
                                        <p:attrNameLst>
                                          <p:attrName>style.visibility</p:attrName>
                                        </p:attrNameLst>
                                      </p:cBhvr>
                                      <p:to>
                                        <p:strVal val="visible"/>
                                      </p:to>
                                    </p:set>
                                    <p:animEffect transition="in" filter="fade">
                                      <p:cBhvr>
                                        <p:cTn id="17" dur="500"/>
                                        <p:tgtEl>
                                          <p:spTgt spid="15"/>
                                        </p:tgtEl>
                                      </p:cBhvr>
                                    </p:animEffect>
                                  </p:childTnLst>
                                </p:cTn>
                              </p:par>
                            </p:childTnLst>
                          </p:cTn>
                        </p:par>
                        <p:par>
                          <p:cTn id="18" fill="hold">
                            <p:stCondLst>
                              <p:cond delay="2000"/>
                            </p:stCondLst>
                            <p:childTnLst>
                              <p:par>
                                <p:cTn id="19" presetID="22" presetClass="entr" presetSubtype="1" fill="hold" nodeType="afterEffect">
                                  <p:stCondLst>
                                    <p:cond delay="0"/>
                                  </p:stCondLst>
                                  <p:childTnLst>
                                    <p:set>
                                      <p:cBhvr>
                                        <p:cTn id="20" dur="1" fill="hold">
                                          <p:stCondLst>
                                            <p:cond delay="0"/>
                                          </p:stCondLst>
                                        </p:cTn>
                                        <p:tgtEl>
                                          <p:spTgt spid="6"/>
                                        </p:tgtEl>
                                        <p:attrNameLst>
                                          <p:attrName>style.visibility</p:attrName>
                                        </p:attrNameLst>
                                      </p:cBhvr>
                                      <p:to>
                                        <p:strVal val="visible"/>
                                      </p:to>
                                    </p:set>
                                    <p:animEffect transition="in" filter="wipe(up)">
                                      <p:cBhvr>
                                        <p:cTn id="21" dur="500"/>
                                        <p:tgtEl>
                                          <p:spTgt spid="6"/>
                                        </p:tgtEl>
                                      </p:cBhvr>
                                    </p:animEffect>
                                  </p:childTnLst>
                                </p:cTn>
                              </p:par>
                            </p:childTnLst>
                          </p:cTn>
                        </p:par>
                      </p:childTnLst>
                    </p:cTn>
                  </p:par>
                  <p:par>
                    <p:cTn id="22" fill="hold">
                      <p:stCondLst>
                        <p:cond delay="indefinite"/>
                      </p:stCondLst>
                      <p:childTnLst>
                        <p:par>
                          <p:cTn id="23" fill="hold">
                            <p:stCondLst>
                              <p:cond delay="0"/>
                            </p:stCondLst>
                            <p:childTnLst>
                              <p:par>
                                <p:cTn id="24" presetID="22" presetClass="entr" presetSubtype="8" fill="hold" grpId="0" nodeType="clickEffect">
                                  <p:stCondLst>
                                    <p:cond delay="0"/>
                                  </p:stCondLst>
                                  <p:childTnLst>
                                    <p:set>
                                      <p:cBhvr>
                                        <p:cTn id="25" dur="1" fill="hold">
                                          <p:stCondLst>
                                            <p:cond delay="0"/>
                                          </p:stCondLst>
                                        </p:cTn>
                                        <p:tgtEl>
                                          <p:spTgt spid="3"/>
                                        </p:tgtEl>
                                        <p:attrNameLst>
                                          <p:attrName>style.visibility</p:attrName>
                                        </p:attrNameLst>
                                      </p:cBhvr>
                                      <p:to>
                                        <p:strVal val="visible"/>
                                      </p:to>
                                    </p:set>
                                    <p:animEffect transition="in" filter="wipe(left)">
                                      <p:cBhvr>
                                        <p:cTn id="26"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p:bldP spid="3" grpId="0" animBg="1"/>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rbit">
  <a:themeElements>
    <a:clrScheme name="Orbit 1">
      <a:dk1>
        <a:srgbClr val="010199"/>
      </a:dk1>
      <a:lt1>
        <a:srgbClr val="FFFFFF"/>
      </a:lt1>
      <a:dk2>
        <a:srgbClr val="000000"/>
      </a:dk2>
      <a:lt2>
        <a:srgbClr val="B2B2B2"/>
      </a:lt2>
      <a:accent1>
        <a:srgbClr val="3399FF"/>
      </a:accent1>
      <a:accent2>
        <a:srgbClr val="666699"/>
      </a:accent2>
      <a:accent3>
        <a:srgbClr val="AAAAAA"/>
      </a:accent3>
      <a:accent4>
        <a:srgbClr val="DADADA"/>
      </a:accent4>
      <a:accent5>
        <a:srgbClr val="ADCAFF"/>
      </a:accent5>
      <a:accent6>
        <a:srgbClr val="5C5C8A"/>
      </a:accent6>
      <a:hlink>
        <a:srgbClr val="FFFFCC"/>
      </a:hlink>
      <a:folHlink>
        <a:srgbClr val="FFCC66"/>
      </a:folHlink>
    </a:clrScheme>
    <a:fontScheme name="Orbit">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2000" b="1"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2000" b="1" i="0" u="none" strike="noStrike" cap="none" normalizeH="0" baseline="0" smtClean="0">
            <a:ln>
              <a:noFill/>
            </a:ln>
            <a:solidFill>
              <a:schemeClr val="tx1"/>
            </a:solidFill>
            <a:effectLst/>
            <a:latin typeface="Arial" charset="0"/>
          </a:defRPr>
        </a:defPPr>
      </a:lstStyle>
    </a:lnDef>
  </a:objectDefaults>
  <a:extraClrSchemeLst>
    <a:extraClrScheme>
      <a:clrScheme name="Orbit 1">
        <a:dk1>
          <a:srgbClr val="010199"/>
        </a:dk1>
        <a:lt1>
          <a:srgbClr val="FFFFFF"/>
        </a:lt1>
        <a:dk2>
          <a:srgbClr val="000000"/>
        </a:dk2>
        <a:lt2>
          <a:srgbClr val="B2B2B2"/>
        </a:lt2>
        <a:accent1>
          <a:srgbClr val="3399FF"/>
        </a:accent1>
        <a:accent2>
          <a:srgbClr val="666699"/>
        </a:accent2>
        <a:accent3>
          <a:srgbClr val="AAAAAA"/>
        </a:accent3>
        <a:accent4>
          <a:srgbClr val="DADADA"/>
        </a:accent4>
        <a:accent5>
          <a:srgbClr val="ADCAFF"/>
        </a:accent5>
        <a:accent6>
          <a:srgbClr val="5C5C8A"/>
        </a:accent6>
        <a:hlink>
          <a:srgbClr val="FFFFCC"/>
        </a:hlink>
        <a:folHlink>
          <a:srgbClr val="FFCC66"/>
        </a:folHlink>
      </a:clrScheme>
      <a:clrMap bg1="dk2" tx1="lt1" bg2="dk1" tx2="lt2" accent1="accent1" accent2="accent2" accent3="accent3" accent4="accent4" accent5="accent5" accent6="accent6" hlink="hlink" folHlink="folHlink"/>
    </a:extraClrScheme>
    <a:extraClrScheme>
      <a:clrScheme name="Orbit 2">
        <a:dk1>
          <a:srgbClr val="008000"/>
        </a:dk1>
        <a:lt1>
          <a:srgbClr val="FFFFFF"/>
        </a:lt1>
        <a:dk2>
          <a:srgbClr val="003300"/>
        </a:dk2>
        <a:lt2>
          <a:srgbClr val="C0C0C0"/>
        </a:lt2>
        <a:accent1>
          <a:srgbClr val="99CC00"/>
        </a:accent1>
        <a:accent2>
          <a:srgbClr val="527C3A"/>
        </a:accent2>
        <a:accent3>
          <a:srgbClr val="AAADAA"/>
        </a:accent3>
        <a:accent4>
          <a:srgbClr val="DADADA"/>
        </a:accent4>
        <a:accent5>
          <a:srgbClr val="CAE2AA"/>
        </a:accent5>
        <a:accent6>
          <a:srgbClr val="497034"/>
        </a:accent6>
        <a:hlink>
          <a:srgbClr val="33CC33"/>
        </a:hlink>
        <a:folHlink>
          <a:srgbClr val="C1FF83"/>
        </a:folHlink>
      </a:clrScheme>
      <a:clrMap bg1="dk2" tx1="lt1" bg2="dk1" tx2="lt2" accent1="accent1" accent2="accent2" accent3="accent3" accent4="accent4" accent5="accent5" accent6="accent6" hlink="hlink" folHlink="folHlink"/>
    </a:extraClrScheme>
    <a:extraClrScheme>
      <a:clrScheme name="Orbit 3">
        <a:dk1>
          <a:srgbClr val="000066"/>
        </a:dk1>
        <a:lt1>
          <a:srgbClr val="FFFFFF"/>
        </a:lt1>
        <a:dk2>
          <a:srgbClr val="000099"/>
        </a:dk2>
        <a:lt2>
          <a:srgbClr val="9FBFFF"/>
        </a:lt2>
        <a:accent1>
          <a:srgbClr val="0099CC"/>
        </a:accent1>
        <a:accent2>
          <a:srgbClr val="00CC66"/>
        </a:accent2>
        <a:accent3>
          <a:srgbClr val="AAAACA"/>
        </a:accent3>
        <a:accent4>
          <a:srgbClr val="DADADA"/>
        </a:accent4>
        <a:accent5>
          <a:srgbClr val="AACAE2"/>
        </a:accent5>
        <a:accent6>
          <a:srgbClr val="00B95C"/>
        </a:accent6>
        <a:hlink>
          <a:srgbClr val="00FFFF"/>
        </a:hlink>
        <a:folHlink>
          <a:srgbClr val="CDE6FF"/>
        </a:folHlink>
      </a:clrScheme>
      <a:clrMap bg1="dk2" tx1="lt1" bg2="dk1" tx2="lt2" accent1="accent1" accent2="accent2" accent3="accent3" accent4="accent4" accent5="accent5" accent6="accent6" hlink="hlink" folHlink="folHlink"/>
    </a:extraClrScheme>
    <a:extraClrScheme>
      <a:clrScheme name="Orbit 4">
        <a:dk1>
          <a:srgbClr val="00ACA8"/>
        </a:dk1>
        <a:lt1>
          <a:srgbClr val="FFFFFF"/>
        </a:lt1>
        <a:dk2>
          <a:srgbClr val="006666"/>
        </a:dk2>
        <a:lt2>
          <a:srgbClr val="FFFF99"/>
        </a:lt2>
        <a:accent1>
          <a:srgbClr val="0099CC"/>
        </a:accent1>
        <a:accent2>
          <a:srgbClr val="6D6FC7"/>
        </a:accent2>
        <a:accent3>
          <a:srgbClr val="AAB8B8"/>
        </a:accent3>
        <a:accent4>
          <a:srgbClr val="DADADA"/>
        </a:accent4>
        <a:accent5>
          <a:srgbClr val="AACAE2"/>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Orbit 5">
        <a:dk1>
          <a:srgbClr val="BA0023"/>
        </a:dk1>
        <a:lt1>
          <a:srgbClr val="FFFFFF"/>
        </a:lt1>
        <a:dk2>
          <a:srgbClr val="800000"/>
        </a:dk2>
        <a:lt2>
          <a:srgbClr val="FFFF99"/>
        </a:lt2>
        <a:accent1>
          <a:srgbClr val="FF6600"/>
        </a:accent1>
        <a:accent2>
          <a:srgbClr val="C5543D"/>
        </a:accent2>
        <a:accent3>
          <a:srgbClr val="C0AAAA"/>
        </a:accent3>
        <a:accent4>
          <a:srgbClr val="DADADA"/>
        </a:accent4>
        <a:accent5>
          <a:srgbClr val="FFB8AA"/>
        </a:accent5>
        <a:accent6>
          <a:srgbClr val="B24B36"/>
        </a:accent6>
        <a:hlink>
          <a:srgbClr val="FFFF00"/>
        </a:hlink>
        <a:folHlink>
          <a:srgbClr val="FF9900"/>
        </a:folHlink>
      </a:clrScheme>
      <a:clrMap bg1="dk2" tx1="lt1" bg2="dk1" tx2="lt2" accent1="accent1" accent2="accent2" accent3="accent3" accent4="accent4" accent5="accent5" accent6="accent6" hlink="hlink" folHlink="folHlink"/>
    </a:extraClrScheme>
    <a:extraClrScheme>
      <a:clrScheme name="Orbit 6">
        <a:dk1>
          <a:srgbClr val="6D776E"/>
        </a:dk1>
        <a:lt1>
          <a:srgbClr val="FFFFFF"/>
        </a:lt1>
        <a:dk2>
          <a:srgbClr val="575863"/>
        </a:dk2>
        <a:lt2>
          <a:srgbClr val="DDDDDD"/>
        </a:lt2>
        <a:accent1>
          <a:srgbClr val="0099CC"/>
        </a:accent1>
        <a:accent2>
          <a:srgbClr val="939EA9"/>
        </a:accent2>
        <a:accent3>
          <a:srgbClr val="B4B4B7"/>
        </a:accent3>
        <a:accent4>
          <a:srgbClr val="DADADA"/>
        </a:accent4>
        <a:accent5>
          <a:srgbClr val="AACAE2"/>
        </a:accent5>
        <a:accent6>
          <a:srgbClr val="858F99"/>
        </a:accent6>
        <a:hlink>
          <a:srgbClr val="FFCC00"/>
        </a:hlink>
        <a:folHlink>
          <a:srgbClr val="BD8949"/>
        </a:folHlink>
      </a:clrScheme>
      <a:clrMap bg1="dk2" tx1="lt1" bg2="dk1" tx2="lt2" accent1="accent1" accent2="accent2" accent3="accent3" accent4="accent4" accent5="accent5" accent6="accent6" hlink="hlink" folHlink="folHlink"/>
    </a:extraClrScheme>
    <a:extraClrScheme>
      <a:clrScheme name="Orbit 7">
        <a:dk1>
          <a:srgbClr val="A28A84"/>
        </a:dk1>
        <a:lt1>
          <a:srgbClr val="FFFFFF"/>
        </a:lt1>
        <a:dk2>
          <a:srgbClr val="765E58"/>
        </a:dk2>
        <a:lt2>
          <a:srgbClr val="DDDDDD"/>
        </a:lt2>
        <a:accent1>
          <a:srgbClr val="CC6600"/>
        </a:accent1>
        <a:accent2>
          <a:srgbClr val="CC9900"/>
        </a:accent2>
        <a:accent3>
          <a:srgbClr val="BDB6B4"/>
        </a:accent3>
        <a:accent4>
          <a:srgbClr val="DADADA"/>
        </a:accent4>
        <a:accent5>
          <a:srgbClr val="E2B8AA"/>
        </a:accent5>
        <a:accent6>
          <a:srgbClr val="B98A00"/>
        </a:accent6>
        <a:hlink>
          <a:srgbClr val="FFCC00"/>
        </a:hlink>
        <a:folHlink>
          <a:srgbClr val="FFFFBD"/>
        </a:folHlink>
      </a:clrScheme>
      <a:clrMap bg1="dk2" tx1="lt1" bg2="dk1" tx2="lt2" accent1="accent1" accent2="accent2" accent3="accent3" accent4="accent4" accent5="accent5" accent6="accent6" hlink="hlink" folHlink="folHlink"/>
    </a:extraClrScheme>
    <a:extraClrScheme>
      <a:clrScheme name="Orbit 8">
        <a:dk1>
          <a:srgbClr val="000000"/>
        </a:dk1>
        <a:lt1>
          <a:srgbClr val="C5D9ED"/>
        </a:lt1>
        <a:dk2>
          <a:srgbClr val="000000"/>
        </a:dk2>
        <a:lt2>
          <a:srgbClr val="FFFFFF"/>
        </a:lt2>
        <a:accent1>
          <a:srgbClr val="F3F6FF"/>
        </a:accent1>
        <a:accent2>
          <a:srgbClr val="33CCCC"/>
        </a:accent2>
        <a:accent3>
          <a:srgbClr val="DFE9F4"/>
        </a:accent3>
        <a:accent4>
          <a:srgbClr val="000000"/>
        </a:accent4>
        <a:accent5>
          <a:srgbClr val="F8FAFF"/>
        </a:accent5>
        <a:accent6>
          <a:srgbClr val="2DB9B9"/>
        </a:accent6>
        <a:hlink>
          <a:srgbClr val="0000FF"/>
        </a:hlink>
        <a:folHlink>
          <a:srgbClr val="006699"/>
        </a:folHlink>
      </a:clrScheme>
      <a:clrMap bg1="lt1" tx1="dk1" bg2="lt2" tx2="dk2" accent1="accent1" accent2="accent2" accent3="accent3" accent4="accent4" accent5="accent5" accent6="accent6" hlink="hlink" folHlink="folHlink"/>
    </a:extraClrScheme>
    <a:extraClrScheme>
      <a:clrScheme name="Orbit 9">
        <a:dk1>
          <a:srgbClr val="FFFFFF"/>
        </a:dk1>
        <a:lt1>
          <a:srgbClr val="FFFFFF"/>
        </a:lt1>
        <a:dk2>
          <a:srgbClr val="AAAAC6"/>
        </a:dk2>
        <a:lt2>
          <a:srgbClr val="FFFFCC"/>
        </a:lt2>
        <a:accent1>
          <a:srgbClr val="66667E"/>
        </a:accent1>
        <a:accent2>
          <a:srgbClr val="629157"/>
        </a:accent2>
        <a:accent3>
          <a:srgbClr val="D2D2DF"/>
        </a:accent3>
        <a:accent4>
          <a:srgbClr val="DADADA"/>
        </a:accent4>
        <a:accent5>
          <a:srgbClr val="B8B8C0"/>
        </a:accent5>
        <a:accent6>
          <a:srgbClr val="58834E"/>
        </a:accent6>
        <a:hlink>
          <a:srgbClr val="6600CC"/>
        </a:hlink>
        <a:folHlink>
          <a:srgbClr val="3399FF"/>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3_Orbit">
  <a:themeElements>
    <a:clrScheme name="Orbit 1">
      <a:dk1>
        <a:srgbClr val="010199"/>
      </a:dk1>
      <a:lt1>
        <a:srgbClr val="FFFFFF"/>
      </a:lt1>
      <a:dk2>
        <a:srgbClr val="000000"/>
      </a:dk2>
      <a:lt2>
        <a:srgbClr val="B2B2B2"/>
      </a:lt2>
      <a:accent1>
        <a:srgbClr val="3399FF"/>
      </a:accent1>
      <a:accent2>
        <a:srgbClr val="666699"/>
      </a:accent2>
      <a:accent3>
        <a:srgbClr val="AAAAAA"/>
      </a:accent3>
      <a:accent4>
        <a:srgbClr val="DADADA"/>
      </a:accent4>
      <a:accent5>
        <a:srgbClr val="ADCAFF"/>
      </a:accent5>
      <a:accent6>
        <a:srgbClr val="5C5C8A"/>
      </a:accent6>
      <a:hlink>
        <a:srgbClr val="FFFFCC"/>
      </a:hlink>
      <a:folHlink>
        <a:srgbClr val="FFCC66"/>
      </a:folHlink>
    </a:clrScheme>
    <a:fontScheme name="Orbit">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2000" b="1"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2000" b="1" i="0" u="none" strike="noStrike" cap="none" normalizeH="0" baseline="0" smtClean="0">
            <a:ln>
              <a:noFill/>
            </a:ln>
            <a:solidFill>
              <a:schemeClr val="tx1"/>
            </a:solidFill>
            <a:effectLst/>
            <a:latin typeface="Arial" charset="0"/>
          </a:defRPr>
        </a:defPPr>
      </a:lstStyle>
    </a:lnDef>
  </a:objectDefaults>
  <a:extraClrSchemeLst>
    <a:extraClrScheme>
      <a:clrScheme name="Orbit 1">
        <a:dk1>
          <a:srgbClr val="010199"/>
        </a:dk1>
        <a:lt1>
          <a:srgbClr val="FFFFFF"/>
        </a:lt1>
        <a:dk2>
          <a:srgbClr val="000000"/>
        </a:dk2>
        <a:lt2>
          <a:srgbClr val="B2B2B2"/>
        </a:lt2>
        <a:accent1>
          <a:srgbClr val="3399FF"/>
        </a:accent1>
        <a:accent2>
          <a:srgbClr val="666699"/>
        </a:accent2>
        <a:accent3>
          <a:srgbClr val="AAAAAA"/>
        </a:accent3>
        <a:accent4>
          <a:srgbClr val="DADADA"/>
        </a:accent4>
        <a:accent5>
          <a:srgbClr val="ADCAFF"/>
        </a:accent5>
        <a:accent6>
          <a:srgbClr val="5C5C8A"/>
        </a:accent6>
        <a:hlink>
          <a:srgbClr val="FFFFCC"/>
        </a:hlink>
        <a:folHlink>
          <a:srgbClr val="FFCC66"/>
        </a:folHlink>
      </a:clrScheme>
      <a:clrMap bg1="dk2" tx1="lt1" bg2="dk1" tx2="lt2" accent1="accent1" accent2="accent2" accent3="accent3" accent4="accent4" accent5="accent5" accent6="accent6" hlink="hlink" folHlink="folHlink"/>
    </a:extraClrScheme>
    <a:extraClrScheme>
      <a:clrScheme name="Orbit 2">
        <a:dk1>
          <a:srgbClr val="008000"/>
        </a:dk1>
        <a:lt1>
          <a:srgbClr val="FFFFFF"/>
        </a:lt1>
        <a:dk2>
          <a:srgbClr val="003300"/>
        </a:dk2>
        <a:lt2>
          <a:srgbClr val="C0C0C0"/>
        </a:lt2>
        <a:accent1>
          <a:srgbClr val="99CC00"/>
        </a:accent1>
        <a:accent2>
          <a:srgbClr val="527C3A"/>
        </a:accent2>
        <a:accent3>
          <a:srgbClr val="AAADAA"/>
        </a:accent3>
        <a:accent4>
          <a:srgbClr val="DADADA"/>
        </a:accent4>
        <a:accent5>
          <a:srgbClr val="CAE2AA"/>
        </a:accent5>
        <a:accent6>
          <a:srgbClr val="497034"/>
        </a:accent6>
        <a:hlink>
          <a:srgbClr val="33CC33"/>
        </a:hlink>
        <a:folHlink>
          <a:srgbClr val="C1FF83"/>
        </a:folHlink>
      </a:clrScheme>
      <a:clrMap bg1="dk2" tx1="lt1" bg2="dk1" tx2="lt2" accent1="accent1" accent2="accent2" accent3="accent3" accent4="accent4" accent5="accent5" accent6="accent6" hlink="hlink" folHlink="folHlink"/>
    </a:extraClrScheme>
    <a:extraClrScheme>
      <a:clrScheme name="Orbit 3">
        <a:dk1>
          <a:srgbClr val="000066"/>
        </a:dk1>
        <a:lt1>
          <a:srgbClr val="FFFFFF"/>
        </a:lt1>
        <a:dk2>
          <a:srgbClr val="000099"/>
        </a:dk2>
        <a:lt2>
          <a:srgbClr val="9FBFFF"/>
        </a:lt2>
        <a:accent1>
          <a:srgbClr val="0099CC"/>
        </a:accent1>
        <a:accent2>
          <a:srgbClr val="00CC66"/>
        </a:accent2>
        <a:accent3>
          <a:srgbClr val="AAAACA"/>
        </a:accent3>
        <a:accent4>
          <a:srgbClr val="DADADA"/>
        </a:accent4>
        <a:accent5>
          <a:srgbClr val="AACAE2"/>
        </a:accent5>
        <a:accent6>
          <a:srgbClr val="00B95C"/>
        </a:accent6>
        <a:hlink>
          <a:srgbClr val="00FFFF"/>
        </a:hlink>
        <a:folHlink>
          <a:srgbClr val="CDE6FF"/>
        </a:folHlink>
      </a:clrScheme>
      <a:clrMap bg1="dk2" tx1="lt1" bg2="dk1" tx2="lt2" accent1="accent1" accent2="accent2" accent3="accent3" accent4="accent4" accent5="accent5" accent6="accent6" hlink="hlink" folHlink="folHlink"/>
    </a:extraClrScheme>
    <a:extraClrScheme>
      <a:clrScheme name="Orbit 4">
        <a:dk1>
          <a:srgbClr val="00ACA8"/>
        </a:dk1>
        <a:lt1>
          <a:srgbClr val="FFFFFF"/>
        </a:lt1>
        <a:dk2>
          <a:srgbClr val="006666"/>
        </a:dk2>
        <a:lt2>
          <a:srgbClr val="FFFF99"/>
        </a:lt2>
        <a:accent1>
          <a:srgbClr val="0099CC"/>
        </a:accent1>
        <a:accent2>
          <a:srgbClr val="6D6FC7"/>
        </a:accent2>
        <a:accent3>
          <a:srgbClr val="AAB8B8"/>
        </a:accent3>
        <a:accent4>
          <a:srgbClr val="DADADA"/>
        </a:accent4>
        <a:accent5>
          <a:srgbClr val="AACAE2"/>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Orbit 5">
        <a:dk1>
          <a:srgbClr val="BA0023"/>
        </a:dk1>
        <a:lt1>
          <a:srgbClr val="FFFFFF"/>
        </a:lt1>
        <a:dk2>
          <a:srgbClr val="800000"/>
        </a:dk2>
        <a:lt2>
          <a:srgbClr val="FFFF99"/>
        </a:lt2>
        <a:accent1>
          <a:srgbClr val="FF6600"/>
        </a:accent1>
        <a:accent2>
          <a:srgbClr val="C5543D"/>
        </a:accent2>
        <a:accent3>
          <a:srgbClr val="C0AAAA"/>
        </a:accent3>
        <a:accent4>
          <a:srgbClr val="DADADA"/>
        </a:accent4>
        <a:accent5>
          <a:srgbClr val="FFB8AA"/>
        </a:accent5>
        <a:accent6>
          <a:srgbClr val="B24B36"/>
        </a:accent6>
        <a:hlink>
          <a:srgbClr val="FFFF00"/>
        </a:hlink>
        <a:folHlink>
          <a:srgbClr val="FF9900"/>
        </a:folHlink>
      </a:clrScheme>
      <a:clrMap bg1="dk2" tx1="lt1" bg2="dk1" tx2="lt2" accent1="accent1" accent2="accent2" accent3="accent3" accent4="accent4" accent5="accent5" accent6="accent6" hlink="hlink" folHlink="folHlink"/>
    </a:extraClrScheme>
    <a:extraClrScheme>
      <a:clrScheme name="Orbit 6">
        <a:dk1>
          <a:srgbClr val="6D776E"/>
        </a:dk1>
        <a:lt1>
          <a:srgbClr val="FFFFFF"/>
        </a:lt1>
        <a:dk2>
          <a:srgbClr val="575863"/>
        </a:dk2>
        <a:lt2>
          <a:srgbClr val="DDDDDD"/>
        </a:lt2>
        <a:accent1>
          <a:srgbClr val="0099CC"/>
        </a:accent1>
        <a:accent2>
          <a:srgbClr val="939EA9"/>
        </a:accent2>
        <a:accent3>
          <a:srgbClr val="B4B4B7"/>
        </a:accent3>
        <a:accent4>
          <a:srgbClr val="DADADA"/>
        </a:accent4>
        <a:accent5>
          <a:srgbClr val="AACAE2"/>
        </a:accent5>
        <a:accent6>
          <a:srgbClr val="858F99"/>
        </a:accent6>
        <a:hlink>
          <a:srgbClr val="FFCC00"/>
        </a:hlink>
        <a:folHlink>
          <a:srgbClr val="BD8949"/>
        </a:folHlink>
      </a:clrScheme>
      <a:clrMap bg1="dk2" tx1="lt1" bg2="dk1" tx2="lt2" accent1="accent1" accent2="accent2" accent3="accent3" accent4="accent4" accent5="accent5" accent6="accent6" hlink="hlink" folHlink="folHlink"/>
    </a:extraClrScheme>
    <a:extraClrScheme>
      <a:clrScheme name="Orbit 7">
        <a:dk1>
          <a:srgbClr val="A28A84"/>
        </a:dk1>
        <a:lt1>
          <a:srgbClr val="FFFFFF"/>
        </a:lt1>
        <a:dk2>
          <a:srgbClr val="765E58"/>
        </a:dk2>
        <a:lt2>
          <a:srgbClr val="DDDDDD"/>
        </a:lt2>
        <a:accent1>
          <a:srgbClr val="CC6600"/>
        </a:accent1>
        <a:accent2>
          <a:srgbClr val="CC9900"/>
        </a:accent2>
        <a:accent3>
          <a:srgbClr val="BDB6B4"/>
        </a:accent3>
        <a:accent4>
          <a:srgbClr val="DADADA"/>
        </a:accent4>
        <a:accent5>
          <a:srgbClr val="E2B8AA"/>
        </a:accent5>
        <a:accent6>
          <a:srgbClr val="B98A00"/>
        </a:accent6>
        <a:hlink>
          <a:srgbClr val="FFCC00"/>
        </a:hlink>
        <a:folHlink>
          <a:srgbClr val="FFFFBD"/>
        </a:folHlink>
      </a:clrScheme>
      <a:clrMap bg1="dk2" tx1="lt1" bg2="dk1" tx2="lt2" accent1="accent1" accent2="accent2" accent3="accent3" accent4="accent4" accent5="accent5" accent6="accent6" hlink="hlink" folHlink="folHlink"/>
    </a:extraClrScheme>
    <a:extraClrScheme>
      <a:clrScheme name="Orbit 8">
        <a:dk1>
          <a:srgbClr val="000000"/>
        </a:dk1>
        <a:lt1>
          <a:srgbClr val="C5D9ED"/>
        </a:lt1>
        <a:dk2>
          <a:srgbClr val="000000"/>
        </a:dk2>
        <a:lt2>
          <a:srgbClr val="FFFFFF"/>
        </a:lt2>
        <a:accent1>
          <a:srgbClr val="F3F6FF"/>
        </a:accent1>
        <a:accent2>
          <a:srgbClr val="33CCCC"/>
        </a:accent2>
        <a:accent3>
          <a:srgbClr val="DFE9F4"/>
        </a:accent3>
        <a:accent4>
          <a:srgbClr val="000000"/>
        </a:accent4>
        <a:accent5>
          <a:srgbClr val="F8FAFF"/>
        </a:accent5>
        <a:accent6>
          <a:srgbClr val="2DB9B9"/>
        </a:accent6>
        <a:hlink>
          <a:srgbClr val="0000FF"/>
        </a:hlink>
        <a:folHlink>
          <a:srgbClr val="006699"/>
        </a:folHlink>
      </a:clrScheme>
      <a:clrMap bg1="lt1" tx1="dk1" bg2="lt2" tx2="dk2" accent1="accent1" accent2="accent2" accent3="accent3" accent4="accent4" accent5="accent5" accent6="accent6" hlink="hlink" folHlink="folHlink"/>
    </a:extraClrScheme>
    <a:extraClrScheme>
      <a:clrScheme name="Orbit 9">
        <a:dk1>
          <a:srgbClr val="FFFFFF"/>
        </a:dk1>
        <a:lt1>
          <a:srgbClr val="FFFFFF"/>
        </a:lt1>
        <a:dk2>
          <a:srgbClr val="AAAAC6"/>
        </a:dk2>
        <a:lt2>
          <a:srgbClr val="FFFFCC"/>
        </a:lt2>
        <a:accent1>
          <a:srgbClr val="66667E"/>
        </a:accent1>
        <a:accent2>
          <a:srgbClr val="629157"/>
        </a:accent2>
        <a:accent3>
          <a:srgbClr val="D2D2DF"/>
        </a:accent3>
        <a:accent4>
          <a:srgbClr val="DADADA"/>
        </a:accent4>
        <a:accent5>
          <a:srgbClr val="B8B8C0"/>
        </a:accent5>
        <a:accent6>
          <a:srgbClr val="58834E"/>
        </a:accent6>
        <a:hlink>
          <a:srgbClr val="6600CC"/>
        </a:hlink>
        <a:folHlink>
          <a:srgbClr val="3399FF"/>
        </a:folHlink>
      </a:clrScheme>
      <a:clrMap bg1="dk2" tx1="lt1" bg2="dk1" tx2="lt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Human">
  <a:themeElements>
    <a:clrScheme name="Panels">
      <a:dk1>
        <a:srgbClr val="340B07"/>
      </a:dk1>
      <a:lt1>
        <a:srgbClr val="FFFFFF"/>
      </a:lt1>
      <a:dk2>
        <a:srgbClr val="182912"/>
      </a:dk2>
      <a:lt2>
        <a:srgbClr val="FBF0F2"/>
      </a:lt2>
      <a:accent1>
        <a:srgbClr val="694F36"/>
      </a:accent1>
      <a:accent2>
        <a:srgbClr val="98604A"/>
      </a:accent2>
      <a:accent3>
        <a:srgbClr val="8E3B4D"/>
      </a:accent3>
      <a:accent4>
        <a:srgbClr val="837954"/>
      </a:accent4>
      <a:accent5>
        <a:srgbClr val="4E3B28"/>
      </a:accent5>
      <a:accent6>
        <a:srgbClr val="AC7A0C"/>
      </a:accent6>
      <a:hlink>
        <a:srgbClr val="A03849"/>
      </a:hlink>
      <a:folHlink>
        <a:srgbClr val="AA845D"/>
      </a:folHlink>
    </a:clrScheme>
    <a:fontScheme name="Human">
      <a:majorFont>
        <a:latin typeface="Candara"/>
        <a:ea typeface=""/>
        <a:cs typeface=""/>
        <a:font script="Jpan" typeface="ＭＳ Ｐゴシック"/>
        <a:font script="Hang" typeface="HY견명조"/>
        <a:font script="Hans" typeface="华文新魏"/>
        <a:font script="Hant" typeface="新細明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Candara"/>
        <a:ea typeface=""/>
        <a:cs typeface=""/>
        <a:font script="Jpan" typeface="ＭＳ Ｐゴシック"/>
        <a:font script="Hang" typeface="HY견명조"/>
        <a:font script="Hans" typeface="华文楷体"/>
        <a:font script="Hant" typeface="新細明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Human">
      <a:fillStyleLst>
        <a:solidFill>
          <a:schemeClr val="phClr"/>
        </a:solidFill>
        <a:gradFill>
          <a:gsLst>
            <a:gs pos="0">
              <a:schemeClr val="phClr">
                <a:tint val="30000"/>
                <a:satMod val="175000"/>
              </a:schemeClr>
            </a:gs>
            <a:gs pos="50000">
              <a:schemeClr val="phClr">
                <a:tint val="55000"/>
                <a:satMod val="200000"/>
              </a:schemeClr>
            </a:gs>
            <a:gs pos="70000">
              <a:schemeClr val="phClr">
                <a:tint val="70000"/>
                <a:satMod val="175000"/>
              </a:schemeClr>
            </a:gs>
            <a:gs pos="100000">
              <a:schemeClr val="phClr">
                <a:tint val="85000"/>
                <a:satMod val="175000"/>
              </a:schemeClr>
            </a:gs>
          </a:gsLst>
          <a:lin ang="8000000" scaled="1"/>
        </a:gradFill>
        <a:gradFill>
          <a:gsLst>
            <a:gs pos="0">
              <a:schemeClr val="phClr">
                <a:shade val="100000"/>
                <a:satMod val="140000"/>
              </a:schemeClr>
            </a:gs>
            <a:gs pos="40000">
              <a:schemeClr val="phClr">
                <a:shade val="65000"/>
                <a:satMod val="140000"/>
              </a:schemeClr>
            </a:gs>
            <a:gs pos="70000">
              <a:schemeClr val="phClr">
                <a:shade val="40000"/>
                <a:satMod val="115000"/>
              </a:schemeClr>
            </a:gs>
            <a:gs pos="100000">
              <a:schemeClr val="phClr">
                <a:shade val="20000"/>
                <a:satMod val="115000"/>
              </a:schemeClr>
            </a:gs>
          </a:gsLst>
          <a:lin ang="8000000" scaled="1"/>
        </a:gradFill>
      </a:fillStyleLst>
      <a:lnStyleLst>
        <a:ln w="5000" cap="rnd" cmpd="sng" algn="ctr">
          <a:solidFill>
            <a:schemeClr val="phClr"/>
          </a:solidFill>
          <a:prstDash val="solid"/>
        </a:ln>
        <a:ln w="12700" cap="rnd" cmpd="sng" algn="ctr">
          <a:solidFill>
            <a:schemeClr val="phClr"/>
          </a:solidFill>
          <a:prstDash val="solid"/>
        </a:ln>
        <a:ln w="28100" cap="rnd" cmpd="sng" algn="ctr">
          <a:solidFill>
            <a:schemeClr val="phClr"/>
          </a:solidFill>
          <a:prstDash val="solid"/>
        </a:ln>
      </a:lnStyleLst>
      <a:effectStyleLst>
        <a:effectStyle>
          <a:effectLst>
            <a:outerShdw blurRad="39000" dist="25400" dir="9000000" rotWithShape="0">
              <a:srgbClr val="1A0000">
                <a:alpha val="35000"/>
              </a:srgbClr>
            </a:outerShdw>
          </a:effectLst>
        </a:effectStyle>
        <a:effectStyle>
          <a:effectLst>
            <a:outerShdw blurRad="39000" dist="25400" dir="9000000" rotWithShape="0">
              <a:srgbClr val="1A0000">
                <a:alpha val="40000"/>
              </a:srgbClr>
            </a:outerShdw>
          </a:effectLst>
        </a:effectStyle>
        <a:effectStyle>
          <a:effectLst>
            <a:outerShdw blurRad="39000" dist="25400" dir="9000000" rotWithShape="0">
              <a:srgbClr val="000000">
                <a:alpha val="40000"/>
              </a:srgbClr>
            </a:outerShdw>
          </a:effectLst>
          <a:scene3d>
            <a:camera prst="orthographicFront">
              <a:rot lat="0" lon="0" rev="0"/>
            </a:camera>
            <a:lightRig rig="brightRoom" dir="tr">
              <a:rot lat="0" lon="0" rev="3540000"/>
            </a:lightRig>
          </a:scene3d>
          <a:sp3d prstMaterial="matte">
            <a:bevelT w="190500" h="44450" prst="cross"/>
          </a:sp3d>
        </a:effectStyle>
      </a:effectStyleLst>
      <a:bgFillStyleLst>
        <a:solidFill>
          <a:schemeClr val="phClr"/>
        </a:solidFill>
        <a:gradFill rotWithShape="1">
          <a:gsLst>
            <a:gs pos="0">
              <a:schemeClr val="phClr">
                <a:tint val="85000"/>
                <a:satMod val="275000"/>
              </a:schemeClr>
            </a:gs>
            <a:gs pos="3000">
              <a:schemeClr val="phClr">
                <a:tint val="87000"/>
                <a:satMod val="275000"/>
              </a:schemeClr>
            </a:gs>
            <a:gs pos="10000">
              <a:schemeClr val="phClr">
                <a:tint val="90000"/>
                <a:satMod val="275000"/>
              </a:schemeClr>
            </a:gs>
            <a:gs pos="70000">
              <a:schemeClr val="phClr">
                <a:shade val="38000"/>
                <a:satMod val="275000"/>
              </a:schemeClr>
            </a:gs>
            <a:gs pos="90000">
              <a:schemeClr val="phClr">
                <a:shade val="25000"/>
                <a:satMod val="300000"/>
              </a:schemeClr>
            </a:gs>
            <a:gs pos="100000">
              <a:schemeClr val="phClr">
                <a:shade val="22000"/>
                <a:satMod val="300000"/>
              </a:schemeClr>
            </a:gs>
          </a:gsLst>
          <a:path path="circle">
            <a:fillToRect l="60000" t="-3300" b="200000"/>
          </a:path>
        </a:gradFill>
        <a:gradFill rotWithShape="1">
          <a:gsLst>
            <a:gs pos="0">
              <a:schemeClr val="phClr">
                <a:tint val="57000"/>
                <a:satMod val="400000"/>
              </a:schemeClr>
            </a:gs>
            <a:gs pos="100000">
              <a:schemeClr val="phClr">
                <a:tint val="87000"/>
                <a:shade val="40000"/>
                <a:satMod val="5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TotalTime>
  <Words>2977</Words>
  <Application>Microsoft Office PowerPoint</Application>
  <PresentationFormat>On-screen Show (4:3)</PresentationFormat>
  <Paragraphs>355</Paragraphs>
  <Slides>42</Slides>
  <Notes>24</Notes>
  <HiddenSlides>0</HiddenSlides>
  <MMClips>0</MMClips>
  <ScaleCrop>false</ScaleCrop>
  <HeadingPairs>
    <vt:vector size="4" baseType="variant">
      <vt:variant>
        <vt:lpstr>Theme</vt:lpstr>
      </vt:variant>
      <vt:variant>
        <vt:i4>4</vt:i4>
      </vt:variant>
      <vt:variant>
        <vt:lpstr>Slide Titles</vt:lpstr>
      </vt:variant>
      <vt:variant>
        <vt:i4>42</vt:i4>
      </vt:variant>
    </vt:vector>
  </HeadingPairs>
  <TitlesOfParts>
    <vt:vector size="46" baseType="lpstr">
      <vt:lpstr>Office Theme</vt:lpstr>
      <vt:lpstr>Orbit</vt:lpstr>
      <vt:lpstr>3_Orbit</vt:lpstr>
      <vt:lpstr>Human</vt:lpstr>
      <vt:lpstr>Agents of Satan’s RAGE</vt:lpstr>
      <vt:lpstr>Agents of Satan’s Rage  (Revelation 13)</vt:lpstr>
      <vt:lpstr>Sea Beast (13:1-10)</vt:lpstr>
      <vt:lpstr>Sea Beast (13:1-10)</vt:lpstr>
      <vt:lpstr>“HORNS”</vt:lpstr>
      <vt:lpstr>“HORNS”</vt:lpstr>
      <vt:lpstr>THE LIKENESS OF THE LION, BEAR, LEOPARD (13:2)</vt:lpstr>
      <vt:lpstr>PowerPoint Presentation</vt:lpstr>
      <vt:lpstr>PowerPoint Presentation</vt:lpstr>
      <vt:lpstr>Deadly Wound (v. 3)</vt:lpstr>
      <vt:lpstr>PowerPoint Presentation</vt:lpstr>
      <vt:lpstr>PowerPoint Presentation</vt:lpstr>
      <vt:lpstr>The Beast’s Influence (13:3b-8) (question 2)</vt:lpstr>
      <vt:lpstr>“Who Is Like The Beast?”  (Rev. 13:4)</vt:lpstr>
      <vt:lpstr>The Beast’s Influence</vt:lpstr>
      <vt:lpstr>The Beast’s Blasphemy</vt:lpstr>
      <vt:lpstr>PowerPoint Presentation</vt:lpstr>
      <vt:lpstr>PowerPoint Presentation</vt:lpstr>
      <vt:lpstr>Athenagoras (150-190)</vt:lpstr>
      <vt:lpstr>Athenagoras (150-190)</vt:lpstr>
      <vt:lpstr>The Beast’s War</vt:lpstr>
      <vt:lpstr>Pliny, The Younger (61-113 AD)</vt:lpstr>
      <vt:lpstr>Pliny, The Younger (61-113 AD)</vt:lpstr>
      <vt:lpstr>Pliny, The Younger (61-113 AD)</vt:lpstr>
      <vt:lpstr>Admonition (13:9, 10) (question 3)</vt:lpstr>
      <vt:lpstr>The Beast From The Earth  (13:11-18; question 4)</vt:lpstr>
      <vt:lpstr>Identifying Symbols of the  Land-beast (question 5)</vt:lpstr>
      <vt:lpstr>Similar Situation Today</vt:lpstr>
      <vt:lpstr>Continued. . .</vt:lpstr>
      <vt:lpstr>PowerPoint Presentation</vt:lpstr>
      <vt:lpstr>Whose Victory Is It When Atheists Are In Pulpits?</vt:lpstr>
      <vt:lpstr>Deceiving Signs (13:13, 14)</vt:lpstr>
      <vt:lpstr>Some Things Have Not Changed (question 7)</vt:lpstr>
      <vt:lpstr>The Lord’s Admonition</vt:lpstr>
      <vt:lpstr>Make an Image to the Beast  (v. 14)</vt:lpstr>
      <vt:lpstr>Consequences for not Worshiping the Image (13:15-18)</vt:lpstr>
      <vt:lpstr>The Mark of the Beast</vt:lpstr>
      <vt:lpstr>Question 9</vt:lpstr>
      <vt:lpstr>666</vt:lpstr>
      <vt:lpstr>666</vt:lpstr>
      <vt:lpstr>666</vt:lpstr>
      <vt:lpstr>The Beasts Of The Dragon (Revelation 13)</vt:lpstr>
    </vt:vector>
  </TitlesOfParts>
  <Company>Toshiba</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Agents of Satan’s RAGE</dc:title>
  <dc:creator>Steven J. Wallace</dc:creator>
  <cp:lastModifiedBy>Steven J. Wallace</cp:lastModifiedBy>
  <cp:revision>6</cp:revision>
  <dcterms:created xsi:type="dcterms:W3CDTF">2015-11-27T21:14:05Z</dcterms:created>
  <dcterms:modified xsi:type="dcterms:W3CDTF">2016-02-08T04:01:46Z</dcterms:modified>
</cp:coreProperties>
</file>